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0" r:id="rId2"/>
    <p:sldId id="304" r:id="rId3"/>
    <p:sldId id="292" r:id="rId4"/>
    <p:sldId id="279" r:id="rId5"/>
    <p:sldId id="284" r:id="rId6"/>
    <p:sldId id="283" r:id="rId7"/>
    <p:sldId id="314" r:id="rId8"/>
    <p:sldId id="297" r:id="rId9"/>
    <p:sldId id="306" r:id="rId10"/>
    <p:sldId id="307" r:id="rId11"/>
    <p:sldId id="302" r:id="rId12"/>
    <p:sldId id="308" r:id="rId13"/>
    <p:sldId id="309" r:id="rId14"/>
    <p:sldId id="310" r:id="rId15"/>
    <p:sldId id="311" r:id="rId16"/>
    <p:sldId id="303" r:id="rId17"/>
    <p:sldId id="312" r:id="rId18"/>
    <p:sldId id="313" r:id="rId19"/>
    <p:sldId id="272" r:id="rId20"/>
    <p:sldId id="286" r:id="rId21"/>
    <p:sldId id="285" r:id="rId22"/>
    <p:sldId id="274" r:id="rId23"/>
    <p:sldId id="275" r:id="rId24"/>
  </p:sldIdLst>
  <p:sldSz cx="14173200" cy="7772400"/>
  <p:notesSz cx="6858000" cy="9144000"/>
  <p:defaultTextStyle>
    <a:defPPr>
      <a:defRPr lang="en-US"/>
    </a:defPPr>
    <a:lvl1pPr marL="0" algn="l" defTabSz="125394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6972" algn="l" defTabSz="125394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53946" algn="l" defTabSz="125394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80918" algn="l" defTabSz="125394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07891" algn="l" defTabSz="125394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34864" algn="l" defTabSz="125394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61837" algn="l" defTabSz="125394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388810" algn="l" defTabSz="125394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15783" algn="l" defTabSz="125394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98" autoAdjust="0"/>
    <p:restoredTop sz="94640" autoAdjust="0"/>
  </p:normalViewPr>
  <p:slideViewPr>
    <p:cSldViewPr>
      <p:cViewPr>
        <p:scale>
          <a:sx n="72" d="100"/>
          <a:sy n="72" d="100"/>
        </p:scale>
        <p:origin x="-228" y="66"/>
      </p:cViewPr>
      <p:guideLst>
        <p:guide orient="horz" pos="2448"/>
        <p:guide pos="44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notesViewPr>
    <p:cSldViewPr>
      <p:cViewPr varScale="1">
        <p:scale>
          <a:sx n="59" d="100"/>
          <a:sy n="59" d="100"/>
        </p:scale>
        <p:origin x="-276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8C637-DE9A-4BC6-BCEE-2F39251ACC9B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1FCAE1-37E8-40B5-9A0E-F9C907F16684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rgbClr val="7030A0"/>
          </a:solidFill>
        </a:ln>
      </dgm:spPr>
      <dgm:t>
        <a:bodyPr/>
        <a:lstStyle/>
        <a:p>
          <a:endParaRPr lang="en-US" dirty="0"/>
        </a:p>
      </dgm:t>
    </dgm:pt>
    <dgm:pt modelId="{2BCBB18E-48DB-42C4-84EF-1CCBD9525A52}" type="parTrans" cxnId="{EB770FDB-ACBD-44CD-8297-562919D9099E}">
      <dgm:prSet/>
      <dgm:spPr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C1C7504D-6A44-41EB-ABC7-CB72012DE483}" type="sibTrans" cxnId="{EB770FDB-ACBD-44CD-8297-562919D9099E}">
      <dgm:prSet/>
      <dgm:spPr/>
      <dgm:t>
        <a:bodyPr/>
        <a:lstStyle/>
        <a:p>
          <a:endParaRPr lang="en-US"/>
        </a:p>
      </dgm:t>
    </dgm:pt>
    <dgm:pt modelId="{2E7D40C2-8A7F-4AB1-B320-CB1D57ADC311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28C17343-F88C-4215-B914-197D4B938635}" type="parTrans" cxnId="{36DC761B-0559-4E6D-850A-D89D523B732D}">
      <dgm:prSet/>
      <dgm:spPr>
        <a:solidFill>
          <a:schemeClr val="accent3">
            <a:lumMod val="60000"/>
            <a:lumOff val="40000"/>
          </a:schemeClr>
        </a:solid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D51BE231-B7D8-41E1-B30B-98D1B3FE1905}" type="sibTrans" cxnId="{36DC761B-0559-4E6D-850A-D89D523B732D}">
      <dgm:prSet/>
      <dgm:spPr/>
      <dgm:t>
        <a:bodyPr/>
        <a:lstStyle/>
        <a:p>
          <a:endParaRPr lang="en-US"/>
        </a:p>
      </dgm:t>
    </dgm:pt>
    <dgm:pt modelId="{8644A73E-759A-4400-9736-6B569C80FD20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endParaRPr lang="en-US" dirty="0"/>
        </a:p>
      </dgm:t>
    </dgm:pt>
    <dgm:pt modelId="{BE48C1A9-0BCD-4B9B-9986-E13F2342A099}" type="parTrans" cxnId="{70ACC572-7BEC-4293-933E-DE7334827042}">
      <dgm:prSet/>
      <dgm:spPr>
        <a:solidFill>
          <a:schemeClr val="accent4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16F685A0-2B32-4D58-BEF4-700BEAE85252}" type="sibTrans" cxnId="{70ACC572-7BEC-4293-933E-DE7334827042}">
      <dgm:prSet/>
      <dgm:spPr/>
      <dgm:t>
        <a:bodyPr/>
        <a:lstStyle/>
        <a:p>
          <a:endParaRPr lang="en-US"/>
        </a:p>
      </dgm:t>
    </dgm:pt>
    <dgm:pt modelId="{B0BA365B-DEF8-4759-9281-020D029C924C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endParaRPr lang="en-US" dirty="0"/>
        </a:p>
      </dgm:t>
    </dgm:pt>
    <dgm:pt modelId="{7818FABD-4810-49FA-8693-34A42C082B7B}" type="sibTrans" cxnId="{A9887939-784B-45A9-BEEC-F64B5F23594B}">
      <dgm:prSet/>
      <dgm:spPr/>
      <dgm:t>
        <a:bodyPr/>
        <a:lstStyle/>
        <a:p>
          <a:endParaRPr lang="en-US"/>
        </a:p>
      </dgm:t>
    </dgm:pt>
    <dgm:pt modelId="{A3CD5802-82B2-4B82-9228-ADC02A3D0EB4}" type="parTrans" cxnId="{A9887939-784B-45A9-BEEC-F64B5F23594B}">
      <dgm:prSet/>
      <dgm:spPr>
        <a:solidFill>
          <a:schemeClr val="accent2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78CCAC4D-28C7-47ED-9978-59EFDB7CCDC1}">
      <dgm:prSet phldrT="[Text]"/>
      <dgm:spPr>
        <a:solidFill>
          <a:schemeClr val="accent2">
            <a:lumMod val="60000"/>
            <a:lumOff val="40000"/>
          </a:schemeClr>
        </a:solidFill>
        <a:ln>
          <a:solidFill>
            <a:srgbClr val="7030A0"/>
          </a:solidFill>
        </a:ln>
      </dgm:spPr>
      <dgm:t>
        <a:bodyPr/>
        <a:lstStyle/>
        <a:p>
          <a:endParaRPr lang="en-US" dirty="0"/>
        </a:p>
      </dgm:t>
    </dgm:pt>
    <dgm:pt modelId="{5E83E215-CF37-4924-B29F-E15824994651}" type="parTrans" cxnId="{5EE59F3D-2E22-4728-9C4C-D81EB9ABA922}">
      <dgm:prSet/>
      <dgm:spPr>
        <a:solidFill>
          <a:schemeClr val="accent2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AB0C2228-E023-4BBC-B12F-A511C175A619}" type="sibTrans" cxnId="{5EE59F3D-2E22-4728-9C4C-D81EB9ABA922}">
      <dgm:prSet/>
      <dgm:spPr/>
      <dgm:t>
        <a:bodyPr/>
        <a:lstStyle/>
        <a:p>
          <a:endParaRPr lang="en-US"/>
        </a:p>
      </dgm:t>
    </dgm:pt>
    <dgm:pt modelId="{AEA1EE21-19ED-4EA6-927A-EE6DEA97F612}">
      <dgm:prSet phldrT="[Text]"/>
      <dgm:spPr>
        <a:solidFill>
          <a:schemeClr val="accent6">
            <a:lumMod val="60000"/>
            <a:lumOff val="40000"/>
          </a:schemeClr>
        </a:solidFill>
        <a:ln>
          <a:solidFill>
            <a:srgbClr val="7030A0"/>
          </a:solidFill>
        </a:ln>
      </dgm:spPr>
      <dgm:t>
        <a:bodyPr/>
        <a:lstStyle/>
        <a:p>
          <a:endParaRPr lang="en-US" dirty="0"/>
        </a:p>
      </dgm:t>
    </dgm:pt>
    <dgm:pt modelId="{FCC701C9-AF33-4165-A75C-5B41D57F1334}" type="parTrans" cxnId="{25A598CB-6AE6-4C43-99C4-73AEE26C550F}">
      <dgm:prSet/>
      <dgm:spPr>
        <a:solidFill>
          <a:schemeClr val="accent6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6BEC2958-6178-4619-A6D0-422F7A25C317}" type="sibTrans" cxnId="{25A598CB-6AE6-4C43-99C4-73AEE26C550F}">
      <dgm:prSet/>
      <dgm:spPr/>
      <dgm:t>
        <a:bodyPr/>
        <a:lstStyle/>
        <a:p>
          <a:endParaRPr lang="en-US"/>
        </a:p>
      </dgm:t>
    </dgm:pt>
    <dgm:pt modelId="{B2036F7E-62A5-4B42-AE19-CA4FA196DC3F}" type="pres">
      <dgm:prSet presAssocID="{C1D8C637-DE9A-4BC6-BCEE-2F39251ACC9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04BA3D-4D75-4EFB-B62E-127E81C9DC6F}" type="pres">
      <dgm:prSet presAssocID="{B0BA365B-DEF8-4759-9281-020D029C924C}" presName="centerShape" presStyleLbl="node0" presStyleIdx="0" presStyleCnt="1"/>
      <dgm:spPr/>
      <dgm:t>
        <a:bodyPr/>
        <a:lstStyle/>
        <a:p>
          <a:endParaRPr lang="en-US"/>
        </a:p>
      </dgm:t>
    </dgm:pt>
    <dgm:pt modelId="{CF0E6696-AA4B-416B-BDA0-69ED04DA3B95}" type="pres">
      <dgm:prSet presAssocID="{2BCBB18E-48DB-42C4-84EF-1CCBD9525A52}" presName="parTrans" presStyleLbl="sibTrans2D1" presStyleIdx="0" presStyleCnt="5" custAng="10108883" custScaleX="228404" custLinFactNeighborX="-5609" custLinFactNeighborY="-16040"/>
      <dgm:spPr>
        <a:prstGeom prst="curvedLeftArrow">
          <a:avLst/>
        </a:prstGeom>
      </dgm:spPr>
      <dgm:t>
        <a:bodyPr/>
        <a:lstStyle/>
        <a:p>
          <a:endParaRPr lang="en-US"/>
        </a:p>
      </dgm:t>
    </dgm:pt>
    <dgm:pt modelId="{2C22C7F5-A742-4B8D-B516-A11F4B68976B}" type="pres">
      <dgm:prSet presAssocID="{2BCBB18E-48DB-42C4-84EF-1CCBD9525A5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9DA03CA-96CE-496E-A5D1-251DE6786B15}" type="pres">
      <dgm:prSet presAssocID="{8D1FCAE1-37E8-40B5-9A0E-F9C907F16684}" presName="node" presStyleLbl="node1" presStyleIdx="0" presStyleCnt="5" custScaleX="147941" custScaleY="117386" custRadScaleRad="94883" custRadScaleInc="2709">
        <dgm:presLayoutVars>
          <dgm:bulletEnabled val="1"/>
        </dgm:presLayoutVars>
      </dgm:prSet>
      <dgm:spPr>
        <a:prstGeom prst="star7">
          <a:avLst/>
        </a:prstGeom>
      </dgm:spPr>
      <dgm:t>
        <a:bodyPr/>
        <a:lstStyle/>
        <a:p>
          <a:endParaRPr lang="en-US"/>
        </a:p>
      </dgm:t>
    </dgm:pt>
    <dgm:pt modelId="{2371E67C-86B3-4195-B8AA-3E2AE925EE1C}" type="pres">
      <dgm:prSet presAssocID="{5E83E215-CF37-4924-B29F-E15824994651}" presName="parTrans" presStyleLbl="sibTrans2D1" presStyleIdx="1" presStyleCnt="5" custAng="11056322" custScaleX="128399" custLinFactNeighborX="26889" custLinFactNeighborY="-29747"/>
      <dgm:spPr>
        <a:prstGeom prst="curvedLeftArrow">
          <a:avLst/>
        </a:prstGeom>
      </dgm:spPr>
      <dgm:t>
        <a:bodyPr/>
        <a:lstStyle/>
        <a:p>
          <a:endParaRPr lang="en-US"/>
        </a:p>
      </dgm:t>
    </dgm:pt>
    <dgm:pt modelId="{74A2BDC1-5A47-480E-933B-EBB4326B536D}" type="pres">
      <dgm:prSet presAssocID="{5E83E215-CF37-4924-B29F-E1582499465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9A95D89-9101-4942-BEA9-542B37C102B2}" type="pres">
      <dgm:prSet presAssocID="{78CCAC4D-28C7-47ED-9978-59EFDB7CCDC1}" presName="node" presStyleLbl="node1" presStyleIdx="1" presStyleCnt="5" custScaleX="161539" custScaleY="154087" custRadScaleRad="131957" custRadScaleInc="-2062">
        <dgm:presLayoutVars>
          <dgm:bulletEnabled val="1"/>
        </dgm:presLayoutVars>
      </dgm:prSet>
      <dgm:spPr>
        <a:prstGeom prst="star7">
          <a:avLst/>
        </a:prstGeom>
      </dgm:spPr>
      <dgm:t>
        <a:bodyPr/>
        <a:lstStyle/>
        <a:p>
          <a:endParaRPr lang="en-US"/>
        </a:p>
      </dgm:t>
    </dgm:pt>
    <dgm:pt modelId="{EF6BECBD-D2E9-4F5A-A07F-85C794AA4AD1}" type="pres">
      <dgm:prSet presAssocID="{FCC701C9-AF33-4165-A75C-5B41D57F1334}" presName="parTrans" presStyleLbl="sibTrans2D1" presStyleIdx="2" presStyleCnt="5" custAng="11247548" custScaleX="125678" custScaleY="95578" custLinFactNeighborX="12879" custLinFactNeighborY="31872" custRadScaleRad="364275" custRadScaleInc="-2147483648"/>
      <dgm:spPr>
        <a:prstGeom prst="curvedLeftArrow">
          <a:avLst/>
        </a:prstGeom>
      </dgm:spPr>
      <dgm:t>
        <a:bodyPr/>
        <a:lstStyle/>
        <a:p>
          <a:endParaRPr lang="en-US"/>
        </a:p>
      </dgm:t>
    </dgm:pt>
    <dgm:pt modelId="{6F1F11A0-E3E0-4C4B-9A43-40F604118D5A}" type="pres">
      <dgm:prSet presAssocID="{FCC701C9-AF33-4165-A75C-5B41D57F1334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68BCAD9-6EA8-4CED-A364-31814071A7B9}" type="pres">
      <dgm:prSet presAssocID="{AEA1EE21-19ED-4EA6-927A-EE6DEA97F612}" presName="node" presStyleLbl="node1" presStyleIdx="2" presStyleCnt="5" custScaleX="163907" custScaleY="115497" custRadScaleRad="117277" custRadScaleInc="-49575">
        <dgm:presLayoutVars>
          <dgm:bulletEnabled val="1"/>
        </dgm:presLayoutVars>
      </dgm:prSet>
      <dgm:spPr>
        <a:prstGeom prst="star7">
          <a:avLst/>
        </a:prstGeom>
      </dgm:spPr>
      <dgm:t>
        <a:bodyPr/>
        <a:lstStyle/>
        <a:p>
          <a:endParaRPr lang="en-US"/>
        </a:p>
      </dgm:t>
    </dgm:pt>
    <dgm:pt modelId="{4D5D81CC-886D-4988-9F3F-4BC803F1B8BA}" type="pres">
      <dgm:prSet presAssocID="{28C17343-F88C-4215-B914-197D4B938635}" presName="parTrans" presStyleLbl="sibTrans2D1" presStyleIdx="3" presStyleCnt="5" custAng="11592305" custScaleX="147847" custLinFactX="-1828" custLinFactNeighborX="-100000" custLinFactNeighborY="8421" custRadScaleRad="200131" custRadScaleInc="-2147483648"/>
      <dgm:spPr>
        <a:prstGeom prst="curvedLeftArrow">
          <a:avLst/>
        </a:prstGeom>
      </dgm:spPr>
      <dgm:t>
        <a:bodyPr/>
        <a:lstStyle/>
        <a:p>
          <a:endParaRPr lang="en-US"/>
        </a:p>
      </dgm:t>
    </dgm:pt>
    <dgm:pt modelId="{0511556D-0B14-458E-B4B1-526C71A7B1D8}" type="pres">
      <dgm:prSet presAssocID="{28C17343-F88C-4215-B914-197D4B93863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48F9B8B-164C-4713-8CA9-B9D85BF8DB06}" type="pres">
      <dgm:prSet presAssocID="{2E7D40C2-8A7F-4AB1-B320-CB1D57ADC311}" presName="node" presStyleLbl="node1" presStyleIdx="3" presStyleCnt="5" custScaleX="156082" custScaleY="120166" custRadScaleRad="109082" custRadScaleInc="28700">
        <dgm:presLayoutVars>
          <dgm:bulletEnabled val="1"/>
        </dgm:presLayoutVars>
      </dgm:prSet>
      <dgm:spPr>
        <a:prstGeom prst="star7">
          <a:avLst/>
        </a:prstGeom>
      </dgm:spPr>
      <dgm:t>
        <a:bodyPr/>
        <a:lstStyle/>
        <a:p>
          <a:endParaRPr lang="en-US"/>
        </a:p>
      </dgm:t>
    </dgm:pt>
    <dgm:pt modelId="{54F04B9E-1617-456E-A7FB-99C438CA51D2}" type="pres">
      <dgm:prSet presAssocID="{BE48C1A9-0BCD-4B9B-9986-E13F2342A099}" presName="parTrans" presStyleLbl="sibTrans2D1" presStyleIdx="4" presStyleCnt="5" custAng="12322629" custScaleX="73888" custScaleY="127372" custLinFactNeighborX="-9436" custLinFactNeighborY="9002"/>
      <dgm:spPr>
        <a:prstGeom prst="curvedLeftArrow">
          <a:avLst/>
        </a:prstGeom>
      </dgm:spPr>
      <dgm:t>
        <a:bodyPr/>
        <a:lstStyle/>
        <a:p>
          <a:endParaRPr lang="en-US"/>
        </a:p>
      </dgm:t>
    </dgm:pt>
    <dgm:pt modelId="{B92B20D1-C000-4D05-B00D-2648E2D38890}" type="pres">
      <dgm:prSet presAssocID="{BE48C1A9-0BCD-4B9B-9986-E13F2342A099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C114E85E-B766-4886-BAB2-9960FF31549A}" type="pres">
      <dgm:prSet presAssocID="{8644A73E-759A-4400-9736-6B569C80FD20}" presName="node" presStyleLbl="node1" presStyleIdx="4" presStyleCnt="5" custScaleX="164668" custScaleY="133013" custRadScaleRad="159294" custRadScaleInc="-3462">
        <dgm:presLayoutVars>
          <dgm:bulletEnabled val="1"/>
        </dgm:presLayoutVars>
      </dgm:prSet>
      <dgm:spPr>
        <a:prstGeom prst="star7">
          <a:avLst/>
        </a:prstGeom>
      </dgm:spPr>
      <dgm:t>
        <a:bodyPr/>
        <a:lstStyle/>
        <a:p>
          <a:endParaRPr lang="en-US"/>
        </a:p>
      </dgm:t>
    </dgm:pt>
  </dgm:ptLst>
  <dgm:cxnLst>
    <dgm:cxn modelId="{57A6B902-A627-4B39-9D70-C6E9145E9AE3}" type="presOf" srcId="{2E7D40C2-8A7F-4AB1-B320-CB1D57ADC311}" destId="{A48F9B8B-164C-4713-8CA9-B9D85BF8DB06}" srcOrd="0" destOrd="0" presId="urn:microsoft.com/office/officeart/2005/8/layout/radial5"/>
    <dgm:cxn modelId="{70ACC572-7BEC-4293-933E-DE7334827042}" srcId="{B0BA365B-DEF8-4759-9281-020D029C924C}" destId="{8644A73E-759A-4400-9736-6B569C80FD20}" srcOrd="4" destOrd="0" parTransId="{BE48C1A9-0BCD-4B9B-9986-E13F2342A099}" sibTransId="{16F685A0-2B32-4D58-BEF4-700BEAE85252}"/>
    <dgm:cxn modelId="{7C5F0920-E243-46DB-A687-D4A62B87CD32}" type="presOf" srcId="{8644A73E-759A-4400-9736-6B569C80FD20}" destId="{C114E85E-B766-4886-BAB2-9960FF31549A}" srcOrd="0" destOrd="0" presId="urn:microsoft.com/office/officeart/2005/8/layout/radial5"/>
    <dgm:cxn modelId="{36DC761B-0559-4E6D-850A-D89D523B732D}" srcId="{B0BA365B-DEF8-4759-9281-020D029C924C}" destId="{2E7D40C2-8A7F-4AB1-B320-CB1D57ADC311}" srcOrd="3" destOrd="0" parTransId="{28C17343-F88C-4215-B914-197D4B938635}" sibTransId="{D51BE231-B7D8-41E1-B30B-98D1B3FE1905}"/>
    <dgm:cxn modelId="{5148898E-9BA2-432C-9877-10C9907DE2F8}" type="presOf" srcId="{28C17343-F88C-4215-B914-197D4B938635}" destId="{0511556D-0B14-458E-B4B1-526C71A7B1D8}" srcOrd="1" destOrd="0" presId="urn:microsoft.com/office/officeart/2005/8/layout/radial5"/>
    <dgm:cxn modelId="{8059C76B-997B-4D74-AB7F-F1A7B85136A2}" type="presOf" srcId="{C1D8C637-DE9A-4BC6-BCEE-2F39251ACC9B}" destId="{B2036F7E-62A5-4B42-AE19-CA4FA196DC3F}" srcOrd="0" destOrd="0" presId="urn:microsoft.com/office/officeart/2005/8/layout/radial5"/>
    <dgm:cxn modelId="{398C845D-6128-4596-8D54-FD4512D78B83}" type="presOf" srcId="{BE48C1A9-0BCD-4B9B-9986-E13F2342A099}" destId="{54F04B9E-1617-456E-A7FB-99C438CA51D2}" srcOrd="0" destOrd="0" presId="urn:microsoft.com/office/officeart/2005/8/layout/radial5"/>
    <dgm:cxn modelId="{EC7B1AF1-F4B3-495D-887B-D2706D0757AA}" type="presOf" srcId="{B0BA365B-DEF8-4759-9281-020D029C924C}" destId="{1704BA3D-4D75-4EFB-B62E-127E81C9DC6F}" srcOrd="0" destOrd="0" presId="urn:microsoft.com/office/officeart/2005/8/layout/radial5"/>
    <dgm:cxn modelId="{84359E7B-F2E0-4641-875E-0055FC0493BA}" type="presOf" srcId="{BE48C1A9-0BCD-4B9B-9986-E13F2342A099}" destId="{B92B20D1-C000-4D05-B00D-2648E2D38890}" srcOrd="1" destOrd="0" presId="urn:microsoft.com/office/officeart/2005/8/layout/radial5"/>
    <dgm:cxn modelId="{FD3F221C-157D-451C-8A4A-1C76E20B6078}" type="presOf" srcId="{5E83E215-CF37-4924-B29F-E15824994651}" destId="{74A2BDC1-5A47-480E-933B-EBB4326B536D}" srcOrd="1" destOrd="0" presId="urn:microsoft.com/office/officeart/2005/8/layout/radial5"/>
    <dgm:cxn modelId="{F6ECB5C0-0FC1-46B9-AF95-071B2F69C834}" type="presOf" srcId="{78CCAC4D-28C7-47ED-9978-59EFDB7CCDC1}" destId="{89A95D89-9101-4942-BEA9-542B37C102B2}" srcOrd="0" destOrd="0" presId="urn:microsoft.com/office/officeart/2005/8/layout/radial5"/>
    <dgm:cxn modelId="{5EE59F3D-2E22-4728-9C4C-D81EB9ABA922}" srcId="{B0BA365B-DEF8-4759-9281-020D029C924C}" destId="{78CCAC4D-28C7-47ED-9978-59EFDB7CCDC1}" srcOrd="1" destOrd="0" parTransId="{5E83E215-CF37-4924-B29F-E15824994651}" sibTransId="{AB0C2228-E023-4BBC-B12F-A511C175A619}"/>
    <dgm:cxn modelId="{48871AEE-A826-4280-85BD-99ADE59BC932}" type="presOf" srcId="{2BCBB18E-48DB-42C4-84EF-1CCBD9525A52}" destId="{2C22C7F5-A742-4B8D-B516-A11F4B68976B}" srcOrd="1" destOrd="0" presId="urn:microsoft.com/office/officeart/2005/8/layout/radial5"/>
    <dgm:cxn modelId="{E606A219-1B5E-4AE5-8CE0-E47F6534AE88}" type="presOf" srcId="{FCC701C9-AF33-4165-A75C-5B41D57F1334}" destId="{EF6BECBD-D2E9-4F5A-A07F-85C794AA4AD1}" srcOrd="0" destOrd="0" presId="urn:microsoft.com/office/officeart/2005/8/layout/radial5"/>
    <dgm:cxn modelId="{A9887939-784B-45A9-BEEC-F64B5F23594B}" srcId="{C1D8C637-DE9A-4BC6-BCEE-2F39251ACC9B}" destId="{B0BA365B-DEF8-4759-9281-020D029C924C}" srcOrd="0" destOrd="0" parTransId="{A3CD5802-82B2-4B82-9228-ADC02A3D0EB4}" sibTransId="{7818FABD-4810-49FA-8693-34A42C082B7B}"/>
    <dgm:cxn modelId="{21A0E7FB-B9D8-49E7-B98F-33A42921F3FA}" type="presOf" srcId="{FCC701C9-AF33-4165-A75C-5B41D57F1334}" destId="{6F1F11A0-E3E0-4C4B-9A43-40F604118D5A}" srcOrd="1" destOrd="0" presId="urn:microsoft.com/office/officeart/2005/8/layout/radial5"/>
    <dgm:cxn modelId="{35F3A433-1973-4ED4-96B0-9D02C5255766}" type="presOf" srcId="{8D1FCAE1-37E8-40B5-9A0E-F9C907F16684}" destId="{99DA03CA-96CE-496E-A5D1-251DE6786B15}" srcOrd="0" destOrd="0" presId="urn:microsoft.com/office/officeart/2005/8/layout/radial5"/>
    <dgm:cxn modelId="{02C1DAD2-0987-484E-897B-E78ECEFC0F71}" type="presOf" srcId="{5E83E215-CF37-4924-B29F-E15824994651}" destId="{2371E67C-86B3-4195-B8AA-3E2AE925EE1C}" srcOrd="0" destOrd="0" presId="urn:microsoft.com/office/officeart/2005/8/layout/radial5"/>
    <dgm:cxn modelId="{8FE26063-F970-4C3E-8B1A-D20C7DEAF6F0}" type="presOf" srcId="{2BCBB18E-48DB-42C4-84EF-1CCBD9525A52}" destId="{CF0E6696-AA4B-416B-BDA0-69ED04DA3B95}" srcOrd="0" destOrd="0" presId="urn:microsoft.com/office/officeart/2005/8/layout/radial5"/>
    <dgm:cxn modelId="{AA52C5B7-196A-41EE-9043-F2704E69EB78}" type="presOf" srcId="{AEA1EE21-19ED-4EA6-927A-EE6DEA97F612}" destId="{F68BCAD9-6EA8-4CED-A364-31814071A7B9}" srcOrd="0" destOrd="0" presId="urn:microsoft.com/office/officeart/2005/8/layout/radial5"/>
    <dgm:cxn modelId="{25A598CB-6AE6-4C43-99C4-73AEE26C550F}" srcId="{B0BA365B-DEF8-4759-9281-020D029C924C}" destId="{AEA1EE21-19ED-4EA6-927A-EE6DEA97F612}" srcOrd="2" destOrd="0" parTransId="{FCC701C9-AF33-4165-A75C-5B41D57F1334}" sibTransId="{6BEC2958-6178-4619-A6D0-422F7A25C317}"/>
    <dgm:cxn modelId="{EB770FDB-ACBD-44CD-8297-562919D9099E}" srcId="{B0BA365B-DEF8-4759-9281-020D029C924C}" destId="{8D1FCAE1-37E8-40B5-9A0E-F9C907F16684}" srcOrd="0" destOrd="0" parTransId="{2BCBB18E-48DB-42C4-84EF-1CCBD9525A52}" sibTransId="{C1C7504D-6A44-41EB-ABC7-CB72012DE483}"/>
    <dgm:cxn modelId="{B1EB34CF-56D5-493F-849B-84C653B943BC}" type="presOf" srcId="{28C17343-F88C-4215-B914-197D4B938635}" destId="{4D5D81CC-886D-4988-9F3F-4BC803F1B8BA}" srcOrd="0" destOrd="0" presId="urn:microsoft.com/office/officeart/2005/8/layout/radial5"/>
    <dgm:cxn modelId="{4C100758-EB29-4A5E-BDD0-01445D907149}" type="presParOf" srcId="{B2036F7E-62A5-4B42-AE19-CA4FA196DC3F}" destId="{1704BA3D-4D75-4EFB-B62E-127E81C9DC6F}" srcOrd="0" destOrd="0" presId="urn:microsoft.com/office/officeart/2005/8/layout/radial5"/>
    <dgm:cxn modelId="{43083F4F-8168-4BE0-85E6-9D665A0C047D}" type="presParOf" srcId="{B2036F7E-62A5-4B42-AE19-CA4FA196DC3F}" destId="{CF0E6696-AA4B-416B-BDA0-69ED04DA3B95}" srcOrd="1" destOrd="0" presId="urn:microsoft.com/office/officeart/2005/8/layout/radial5"/>
    <dgm:cxn modelId="{F2D28111-3E33-4E76-9642-4A7F5940B002}" type="presParOf" srcId="{CF0E6696-AA4B-416B-BDA0-69ED04DA3B95}" destId="{2C22C7F5-A742-4B8D-B516-A11F4B68976B}" srcOrd="0" destOrd="0" presId="urn:microsoft.com/office/officeart/2005/8/layout/radial5"/>
    <dgm:cxn modelId="{8FD489B5-39D0-4B84-A16C-EEAD895B7647}" type="presParOf" srcId="{B2036F7E-62A5-4B42-AE19-CA4FA196DC3F}" destId="{99DA03CA-96CE-496E-A5D1-251DE6786B15}" srcOrd="2" destOrd="0" presId="urn:microsoft.com/office/officeart/2005/8/layout/radial5"/>
    <dgm:cxn modelId="{E7D76C66-8AD1-489C-8C5B-E5F7B4C4AE50}" type="presParOf" srcId="{B2036F7E-62A5-4B42-AE19-CA4FA196DC3F}" destId="{2371E67C-86B3-4195-B8AA-3E2AE925EE1C}" srcOrd="3" destOrd="0" presId="urn:microsoft.com/office/officeart/2005/8/layout/radial5"/>
    <dgm:cxn modelId="{B4533AD7-519A-47DB-A167-2D5B200A92C4}" type="presParOf" srcId="{2371E67C-86B3-4195-B8AA-3E2AE925EE1C}" destId="{74A2BDC1-5A47-480E-933B-EBB4326B536D}" srcOrd="0" destOrd="0" presId="urn:microsoft.com/office/officeart/2005/8/layout/radial5"/>
    <dgm:cxn modelId="{4DD42D6C-27FC-460E-A403-7F3786957C17}" type="presParOf" srcId="{B2036F7E-62A5-4B42-AE19-CA4FA196DC3F}" destId="{89A95D89-9101-4942-BEA9-542B37C102B2}" srcOrd="4" destOrd="0" presId="urn:microsoft.com/office/officeart/2005/8/layout/radial5"/>
    <dgm:cxn modelId="{005C512F-8D72-47EF-A5C4-9CF2DDF60EAF}" type="presParOf" srcId="{B2036F7E-62A5-4B42-AE19-CA4FA196DC3F}" destId="{EF6BECBD-D2E9-4F5A-A07F-85C794AA4AD1}" srcOrd="5" destOrd="0" presId="urn:microsoft.com/office/officeart/2005/8/layout/radial5"/>
    <dgm:cxn modelId="{9ABCE3B7-281E-49DF-97BC-98BF01C23A5B}" type="presParOf" srcId="{EF6BECBD-D2E9-4F5A-A07F-85C794AA4AD1}" destId="{6F1F11A0-E3E0-4C4B-9A43-40F604118D5A}" srcOrd="0" destOrd="0" presId="urn:microsoft.com/office/officeart/2005/8/layout/radial5"/>
    <dgm:cxn modelId="{91167811-6EE3-4996-A915-C59D1AAE6C72}" type="presParOf" srcId="{B2036F7E-62A5-4B42-AE19-CA4FA196DC3F}" destId="{F68BCAD9-6EA8-4CED-A364-31814071A7B9}" srcOrd="6" destOrd="0" presId="urn:microsoft.com/office/officeart/2005/8/layout/radial5"/>
    <dgm:cxn modelId="{EF2378FB-A709-4546-87A8-AC083DEFF0EF}" type="presParOf" srcId="{B2036F7E-62A5-4B42-AE19-CA4FA196DC3F}" destId="{4D5D81CC-886D-4988-9F3F-4BC803F1B8BA}" srcOrd="7" destOrd="0" presId="urn:microsoft.com/office/officeart/2005/8/layout/radial5"/>
    <dgm:cxn modelId="{136A861B-6634-4DF5-8AFE-EC411422846D}" type="presParOf" srcId="{4D5D81CC-886D-4988-9F3F-4BC803F1B8BA}" destId="{0511556D-0B14-458E-B4B1-526C71A7B1D8}" srcOrd="0" destOrd="0" presId="urn:microsoft.com/office/officeart/2005/8/layout/radial5"/>
    <dgm:cxn modelId="{BB13100E-693A-43A4-96F4-8D7B41D4B4E7}" type="presParOf" srcId="{B2036F7E-62A5-4B42-AE19-CA4FA196DC3F}" destId="{A48F9B8B-164C-4713-8CA9-B9D85BF8DB06}" srcOrd="8" destOrd="0" presId="urn:microsoft.com/office/officeart/2005/8/layout/radial5"/>
    <dgm:cxn modelId="{42ACD961-8644-4B3C-BCCB-D2A29A977103}" type="presParOf" srcId="{B2036F7E-62A5-4B42-AE19-CA4FA196DC3F}" destId="{54F04B9E-1617-456E-A7FB-99C438CA51D2}" srcOrd="9" destOrd="0" presId="urn:microsoft.com/office/officeart/2005/8/layout/radial5"/>
    <dgm:cxn modelId="{C450518C-3B6E-4141-8D41-1844AD3A8E32}" type="presParOf" srcId="{54F04B9E-1617-456E-A7FB-99C438CA51D2}" destId="{B92B20D1-C000-4D05-B00D-2648E2D38890}" srcOrd="0" destOrd="0" presId="urn:microsoft.com/office/officeart/2005/8/layout/radial5"/>
    <dgm:cxn modelId="{1F74BF04-424F-4EA7-BFA3-54E21272D6DB}" type="presParOf" srcId="{B2036F7E-62A5-4B42-AE19-CA4FA196DC3F}" destId="{C114E85E-B766-4886-BAB2-9960FF31549A}" srcOrd="10" destOrd="0" presId="urn:microsoft.com/office/officeart/2005/8/layout/radial5"/>
  </dgm:cxnLst>
  <dgm:bg>
    <a:noFill/>
  </dgm:bg>
  <dgm:whole>
    <a:ln>
      <a:noFill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19368-4573-49F5-9B51-4FBB8BF565CF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3213" y="685800"/>
            <a:ext cx="6251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1F5D5-91B4-48D6-A310-97989054A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539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26972" algn="l" defTabSz="12539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53946" algn="l" defTabSz="12539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80918" algn="l" defTabSz="12539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507891" algn="l" defTabSz="12539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134864" algn="l" defTabSz="12539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61837" algn="l" defTabSz="12539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88810" algn="l" defTabSz="12539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5015783" algn="l" defTabSz="12539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990" y="2414482"/>
            <a:ext cx="1204722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5980" y="4404360"/>
            <a:ext cx="992124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6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3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0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07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34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61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88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1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75570" y="311257"/>
            <a:ext cx="318897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8660" y="311257"/>
            <a:ext cx="933069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586" y="4994492"/>
            <a:ext cx="12047220" cy="154368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586" y="3294275"/>
            <a:ext cx="1204722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2697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5394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809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5078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348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618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888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01578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660" y="1813564"/>
            <a:ext cx="6259830" cy="5129425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4710" y="1813564"/>
            <a:ext cx="6259830" cy="5129425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62" y="1739795"/>
            <a:ext cx="6262291" cy="725064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6972" indent="0">
              <a:buNone/>
              <a:defRPr sz="2700" b="1"/>
            </a:lvl2pPr>
            <a:lvl3pPr marL="1253946" indent="0">
              <a:buNone/>
              <a:defRPr sz="2500" b="1"/>
            </a:lvl3pPr>
            <a:lvl4pPr marL="1880918" indent="0">
              <a:buNone/>
              <a:defRPr sz="2300" b="1"/>
            </a:lvl4pPr>
            <a:lvl5pPr marL="2507891" indent="0">
              <a:buNone/>
              <a:defRPr sz="2300" b="1"/>
            </a:lvl5pPr>
            <a:lvl6pPr marL="3134864" indent="0">
              <a:buNone/>
              <a:defRPr sz="2300" b="1"/>
            </a:lvl6pPr>
            <a:lvl7pPr marL="3761837" indent="0">
              <a:buNone/>
              <a:defRPr sz="2300" b="1"/>
            </a:lvl7pPr>
            <a:lvl8pPr marL="4388810" indent="0">
              <a:buNone/>
              <a:defRPr sz="2300" b="1"/>
            </a:lvl8pPr>
            <a:lvl9pPr marL="501578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2" y="2464859"/>
            <a:ext cx="6262291" cy="4478126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99790" y="1739795"/>
            <a:ext cx="6264752" cy="725064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6972" indent="0">
              <a:buNone/>
              <a:defRPr sz="2700" b="1"/>
            </a:lvl2pPr>
            <a:lvl3pPr marL="1253946" indent="0">
              <a:buNone/>
              <a:defRPr sz="2500" b="1"/>
            </a:lvl3pPr>
            <a:lvl4pPr marL="1880918" indent="0">
              <a:buNone/>
              <a:defRPr sz="2300" b="1"/>
            </a:lvl4pPr>
            <a:lvl5pPr marL="2507891" indent="0">
              <a:buNone/>
              <a:defRPr sz="2300" b="1"/>
            </a:lvl5pPr>
            <a:lvl6pPr marL="3134864" indent="0">
              <a:buNone/>
              <a:defRPr sz="2300" b="1"/>
            </a:lvl6pPr>
            <a:lvl7pPr marL="3761837" indent="0">
              <a:buNone/>
              <a:defRPr sz="2300" b="1"/>
            </a:lvl7pPr>
            <a:lvl8pPr marL="4388810" indent="0">
              <a:buNone/>
              <a:defRPr sz="2300" b="1"/>
            </a:lvl8pPr>
            <a:lvl9pPr marL="501578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99790" y="2464859"/>
            <a:ext cx="6264752" cy="4478126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2" y="309457"/>
            <a:ext cx="4662886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328" y="309457"/>
            <a:ext cx="7923213" cy="6633528"/>
          </a:xfrm>
        </p:spPr>
        <p:txBody>
          <a:bodyPr/>
          <a:lstStyle>
            <a:lvl1pPr>
              <a:defRPr sz="4400"/>
            </a:lvl1pPr>
            <a:lvl2pPr>
              <a:defRPr sz="3900"/>
            </a:lvl2pPr>
            <a:lvl3pPr>
              <a:defRPr sz="33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62" y="1626447"/>
            <a:ext cx="4662886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26972" indent="0">
              <a:buNone/>
              <a:defRPr sz="1600"/>
            </a:lvl2pPr>
            <a:lvl3pPr marL="1253946" indent="0">
              <a:buNone/>
              <a:defRPr sz="1500"/>
            </a:lvl3pPr>
            <a:lvl4pPr marL="1880918" indent="0">
              <a:buNone/>
              <a:defRPr sz="1200"/>
            </a:lvl4pPr>
            <a:lvl5pPr marL="2507891" indent="0">
              <a:buNone/>
              <a:defRPr sz="1200"/>
            </a:lvl5pPr>
            <a:lvl6pPr marL="3134864" indent="0">
              <a:buNone/>
              <a:defRPr sz="1200"/>
            </a:lvl6pPr>
            <a:lvl7pPr marL="3761837" indent="0">
              <a:buNone/>
              <a:defRPr sz="1200"/>
            </a:lvl7pPr>
            <a:lvl8pPr marL="4388810" indent="0">
              <a:buNone/>
              <a:defRPr sz="1200"/>
            </a:lvl8pPr>
            <a:lvl9pPr marL="501578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046" y="5440682"/>
            <a:ext cx="850392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8046" y="694478"/>
            <a:ext cx="8503920" cy="4663440"/>
          </a:xfrm>
        </p:spPr>
        <p:txBody>
          <a:bodyPr/>
          <a:lstStyle>
            <a:lvl1pPr marL="0" indent="0">
              <a:buNone/>
              <a:defRPr sz="4400"/>
            </a:lvl1pPr>
            <a:lvl2pPr marL="626972" indent="0">
              <a:buNone/>
              <a:defRPr sz="3900"/>
            </a:lvl2pPr>
            <a:lvl3pPr marL="1253946" indent="0">
              <a:buNone/>
              <a:defRPr sz="3300"/>
            </a:lvl3pPr>
            <a:lvl4pPr marL="1880918" indent="0">
              <a:buNone/>
              <a:defRPr sz="2700"/>
            </a:lvl4pPr>
            <a:lvl5pPr marL="2507891" indent="0">
              <a:buNone/>
              <a:defRPr sz="2700"/>
            </a:lvl5pPr>
            <a:lvl6pPr marL="3134864" indent="0">
              <a:buNone/>
              <a:defRPr sz="2700"/>
            </a:lvl6pPr>
            <a:lvl7pPr marL="3761837" indent="0">
              <a:buNone/>
              <a:defRPr sz="2700"/>
            </a:lvl7pPr>
            <a:lvl8pPr marL="4388810" indent="0">
              <a:buNone/>
              <a:defRPr sz="2700"/>
            </a:lvl8pPr>
            <a:lvl9pPr marL="501578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8046" y="6082985"/>
            <a:ext cx="850392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26972" indent="0">
              <a:buNone/>
              <a:defRPr sz="1600"/>
            </a:lvl2pPr>
            <a:lvl3pPr marL="1253946" indent="0">
              <a:buNone/>
              <a:defRPr sz="1500"/>
            </a:lvl3pPr>
            <a:lvl4pPr marL="1880918" indent="0">
              <a:buNone/>
              <a:defRPr sz="1200"/>
            </a:lvl4pPr>
            <a:lvl5pPr marL="2507891" indent="0">
              <a:buNone/>
              <a:defRPr sz="1200"/>
            </a:lvl5pPr>
            <a:lvl6pPr marL="3134864" indent="0">
              <a:buNone/>
              <a:defRPr sz="1200"/>
            </a:lvl6pPr>
            <a:lvl7pPr marL="3761837" indent="0">
              <a:buNone/>
              <a:defRPr sz="1200"/>
            </a:lvl7pPr>
            <a:lvl8pPr marL="4388810" indent="0">
              <a:buNone/>
              <a:defRPr sz="1200"/>
            </a:lvl8pPr>
            <a:lvl9pPr marL="501578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8660" y="311256"/>
            <a:ext cx="12755880" cy="1295400"/>
          </a:xfrm>
          <a:prstGeom prst="rect">
            <a:avLst/>
          </a:prstGeom>
        </p:spPr>
        <p:txBody>
          <a:bodyPr vert="horz" lIns="125396" tIns="62697" rIns="125396" bIns="626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60" y="1813564"/>
            <a:ext cx="12755880" cy="5129425"/>
          </a:xfrm>
          <a:prstGeom prst="rect">
            <a:avLst/>
          </a:prstGeom>
        </p:spPr>
        <p:txBody>
          <a:bodyPr vert="horz" lIns="125396" tIns="62697" rIns="125396" bIns="626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" y="7203864"/>
            <a:ext cx="3307080" cy="413808"/>
          </a:xfrm>
          <a:prstGeom prst="rect">
            <a:avLst/>
          </a:prstGeom>
        </p:spPr>
        <p:txBody>
          <a:bodyPr vert="horz" lIns="125396" tIns="62697" rIns="125396" bIns="6269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510" y="7203864"/>
            <a:ext cx="4488180" cy="413808"/>
          </a:xfrm>
          <a:prstGeom prst="rect">
            <a:avLst/>
          </a:prstGeom>
        </p:spPr>
        <p:txBody>
          <a:bodyPr vert="horz" lIns="125396" tIns="62697" rIns="125396" bIns="6269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57460" y="7203864"/>
            <a:ext cx="3307080" cy="413808"/>
          </a:xfrm>
          <a:prstGeom prst="rect">
            <a:avLst/>
          </a:prstGeom>
        </p:spPr>
        <p:txBody>
          <a:bodyPr vert="horz" lIns="125396" tIns="62697" rIns="125396" bIns="6269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53946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231" indent="-470231" algn="l" defTabSz="1253946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8832" indent="-391860" algn="l" defTabSz="1253946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431" indent="-313487" algn="l" defTabSz="1253946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405" indent="-313487" algn="l" defTabSz="125394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377" indent="-313487" algn="l" defTabSz="125394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48350" indent="-313487" algn="l" defTabSz="125394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323" indent="-313487" algn="l" defTabSz="125394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02296" indent="-313487" algn="l" defTabSz="125394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29268" indent="-313487" algn="l" defTabSz="125394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394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6972" algn="l" defTabSz="125394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3946" algn="l" defTabSz="125394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0918" algn="l" defTabSz="125394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7891" algn="l" defTabSz="125394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4864" algn="l" defTabSz="125394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1837" algn="l" defTabSz="125394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88810" algn="l" defTabSz="125394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15783" algn="l" defTabSz="125394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520" y="86362"/>
            <a:ext cx="5669280" cy="1527002"/>
          </a:xfrm>
          <a:prstGeom prst="rect">
            <a:avLst/>
          </a:prstGeom>
          <a:noFill/>
          <a:ln>
            <a:noFill/>
          </a:ln>
        </p:spPr>
        <p:txBody>
          <a:bodyPr wrap="square" lIns="125396" tIns="62697" rIns="125396" bIns="62697" rtlCol="0">
            <a:spAutoFit/>
          </a:bodyPr>
          <a:lstStyle/>
          <a:p>
            <a:r>
              <a:rPr lang="bn-BD" sz="8800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8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91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bn-BD" sz="83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83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_Garden_1.jpg"/>
          <p:cNvPicPr>
            <a:picLocks noChangeAspect="1"/>
          </p:cNvPicPr>
          <p:nvPr/>
        </p:nvPicPr>
        <p:blipFill>
          <a:blip r:embed="rId3"/>
          <a:srcRect b="13008"/>
          <a:stretch>
            <a:fillRect/>
          </a:stretch>
        </p:blipFill>
        <p:spPr>
          <a:xfrm>
            <a:off x="1349829" y="1209040"/>
            <a:ext cx="11555095" cy="5118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4686" y="259081"/>
            <a:ext cx="10348686" cy="276998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buNone/>
            </a:pP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সেইখানে</a:t>
            </a:r>
            <a:endParaRPr lang="en-US" sz="43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দূরের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পানে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buNone/>
            </a:pPr>
            <a:r>
              <a:rPr lang="bn-BD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মাঝনদীতে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buNone/>
            </a:pPr>
            <a:r>
              <a:rPr lang="bn-BD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ভাঁটার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টানে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300" dirty="0"/>
          </a:p>
        </p:txBody>
      </p:sp>
      <p:pic>
        <p:nvPicPr>
          <p:cNvPr id="3" name="Picture 2" descr="7538378562_7a64b59139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3" y="3195321"/>
            <a:ext cx="5906491" cy="3793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কেন জোয়ার ভাটা হয়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169" y="3195321"/>
            <a:ext cx="6304931" cy="3799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15740" y="86360"/>
            <a:ext cx="6496050" cy="1295400"/>
          </a:xfrm>
          <a:prstGeom prst="rect">
            <a:avLst/>
          </a:prstGeom>
          <a:noFill/>
          <a:ln>
            <a:noFill/>
          </a:ln>
        </p:spPr>
        <p:txBody>
          <a:bodyPr lIns="125396" tIns="62697" rIns="125396" bIns="62697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9900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একক কাজ </a:t>
            </a:r>
            <a:endParaRPr lang="en-US" sz="9900" dirty="0">
              <a:ln>
                <a:solidFill>
                  <a:schemeClr val="tx1"/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2990" y="6325668"/>
            <a:ext cx="12519660" cy="788338"/>
          </a:xfrm>
          <a:prstGeom prst="rect">
            <a:avLst/>
          </a:prstGeom>
          <a:noFill/>
          <a:ln>
            <a:noFill/>
          </a:ln>
        </p:spPr>
        <p:txBody>
          <a:bodyPr wrap="square" lIns="125396" tIns="62697" rIns="125396" bIns="62697" rtlCol="0">
            <a:spAutoFit/>
          </a:bodyPr>
          <a:lstStyle/>
          <a:p>
            <a:r>
              <a:rPr lang="bn-BD" sz="43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১। ভাঁটার টানে নৌকা ভেসে গেলে চিন্তার কারণ কি 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43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300" dirty="0">
              <a:ln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G_20161017_1105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5999" y="1554480"/>
            <a:ext cx="9722515" cy="46634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4686" y="259081"/>
            <a:ext cx="9561286" cy="258531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buNone/>
            </a:pP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endParaRPr lang="en-US" sz="40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পৌঁছে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just">
              <a:buNone/>
            </a:pPr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সেখানেতে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buNone/>
            </a:pPr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বেশে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5568316029_2ed99cf929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44" y="2667000"/>
            <a:ext cx="10129839" cy="4401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4629" y="86361"/>
            <a:ext cx="9336314" cy="276998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buNone/>
            </a:pP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কোণে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</a:t>
            </a:r>
          </a:p>
          <a:p>
            <a:pPr algn="just">
              <a:buNone/>
            </a:pP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জাগে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মোর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>
              <a:buNone/>
            </a:pPr>
            <a:r>
              <a:rPr lang="bn-BD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অমনি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>
              <a:buNone/>
            </a:pPr>
            <a:r>
              <a:rPr lang="bn-BD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বনে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 descr="3971824214_def1240df4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572" y="3022600"/>
            <a:ext cx="6636657" cy="35431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u76334_578130_2721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33" y="3108960"/>
            <a:ext cx="6622596" cy="3540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4629" y="259081"/>
            <a:ext cx="9336314" cy="34317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buNone/>
            </a:pP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সাগরের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>
              <a:buNone/>
            </a:pP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জলের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ধারে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ধারে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>
              <a:buNone/>
            </a:pPr>
            <a:r>
              <a:rPr lang="bn-BD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নারিকেলের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বনগুলি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</a:t>
            </a:r>
            <a:endParaRPr lang="en-US" sz="43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BD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সারে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সারে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just">
              <a:buNone/>
            </a:pP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3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_285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3" y="3281680"/>
            <a:ext cx="6186714" cy="37998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 descr="1591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114" y="3281680"/>
            <a:ext cx="6749143" cy="3799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4686" y="431801"/>
            <a:ext cx="10461171" cy="276998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buNone/>
            </a:pPr>
            <a:r>
              <a:rPr lang="bn-BD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পাহাড়-চূড়া সাজে </a:t>
            </a:r>
          </a:p>
          <a:p>
            <a:pPr algn="just">
              <a:buNone/>
            </a:pPr>
            <a:r>
              <a:rPr lang="bn-BD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নীল আকাশের মাঝে,</a:t>
            </a:r>
          </a:p>
          <a:p>
            <a:pPr algn="just">
              <a:buNone/>
            </a:pPr>
            <a:r>
              <a:rPr lang="bn-BD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বরফ ভেঙে ডিঙিয়ে যাওয়া </a:t>
            </a:r>
          </a:p>
          <a:p>
            <a:pPr algn="just">
              <a:buNone/>
            </a:pPr>
            <a:r>
              <a:rPr lang="bn-BD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কেউ তা পারে না-যে। </a:t>
            </a:r>
          </a:p>
        </p:txBody>
      </p:sp>
      <p:pic>
        <p:nvPicPr>
          <p:cNvPr id="3" name="Picture 2" descr="07_2201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28" y="3195320"/>
            <a:ext cx="6411686" cy="3540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 descr="130620-KOSH_NP_CLEANEVEREST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571" y="3195320"/>
            <a:ext cx="6411686" cy="3627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459" y="6744633"/>
            <a:ext cx="13610771" cy="788338"/>
          </a:xfrm>
          <a:prstGeom prst="rect">
            <a:avLst/>
          </a:prstGeom>
          <a:noFill/>
          <a:ln>
            <a:noFill/>
          </a:ln>
        </p:spPr>
        <p:txBody>
          <a:bodyPr wrap="square" lIns="125396" tIns="62697" rIns="125396" bIns="62697">
            <a:spAutoFit/>
          </a:bodyPr>
          <a:lstStyle/>
          <a:p>
            <a:pPr marL="470231" indent="-470231">
              <a:spcBef>
                <a:spcPct val="20000"/>
              </a:spcBef>
              <a:defRPr/>
            </a:pPr>
            <a:r>
              <a:rPr lang="bn-BD" sz="43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প্রাকৃতিক সৌন্দর্য সকলের মনকেই নাড়া দেয় কেন ?</a:t>
            </a:r>
            <a:endParaRPr lang="bn-BD" sz="4300" dirty="0" smtClean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52750" y="86360"/>
            <a:ext cx="8031480" cy="1295400"/>
          </a:xfrm>
          <a:prstGeom prst="rect">
            <a:avLst/>
          </a:prstGeom>
          <a:noFill/>
          <a:ln>
            <a:noFill/>
          </a:ln>
        </p:spPr>
        <p:txBody>
          <a:bodyPr lIns="125396" tIns="62697" rIns="125396" bIns="62697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8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জোড়ায় কাজ </a:t>
            </a:r>
            <a:endParaRPr lang="en-US" sz="8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8" name="Picture 7" descr="IMG_20161017_121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2811" y="1209040"/>
            <a:ext cx="9148838" cy="52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7057" y="259081"/>
            <a:ext cx="9336314" cy="276998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buNone/>
            </a:pPr>
            <a:r>
              <a:rPr lang="bn-BD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সে বনের তলে </a:t>
            </a:r>
          </a:p>
          <a:p>
            <a:pPr algn="just">
              <a:buNone/>
            </a:pPr>
            <a:r>
              <a:rPr lang="bn-BD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 ফুলে ফলে </a:t>
            </a:r>
          </a:p>
          <a:p>
            <a:pPr algn="just">
              <a:buNone/>
            </a:pPr>
            <a:r>
              <a:rPr lang="bn-BD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নতুন নতুন পশু কত </a:t>
            </a:r>
          </a:p>
          <a:p>
            <a:pPr algn="just">
              <a:buNone/>
            </a:pPr>
            <a:r>
              <a:rPr lang="bn-BD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বেড়ায় দলে দলে।   </a:t>
            </a:r>
          </a:p>
        </p:txBody>
      </p:sp>
      <p:pic>
        <p:nvPicPr>
          <p:cNvPr id="3" name="Picture 2" descr="17860396_3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572" y="3195321"/>
            <a:ext cx="6636657" cy="3799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 descr="RX-DK-CGG18903_mix-veggie-flowers_s4x3.jpg.rend.hgtvcom.1280.96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43" y="3195320"/>
            <a:ext cx="6524171" cy="3799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9657" y="172721"/>
            <a:ext cx="9111343" cy="34317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buNone/>
            </a:pPr>
            <a:r>
              <a:rPr lang="bn-BD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 রাতের শেষে </a:t>
            </a:r>
          </a:p>
          <a:p>
            <a:pPr algn="just">
              <a:buNone/>
            </a:pPr>
            <a:r>
              <a:rPr lang="bn-BD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নৌকা যে যায় ভেসে।</a:t>
            </a:r>
          </a:p>
          <a:p>
            <a:pPr algn="just">
              <a:buNone/>
            </a:pPr>
            <a:r>
              <a:rPr lang="bn-BD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বাবা কেন আপিসে যায়,</a:t>
            </a:r>
          </a:p>
          <a:p>
            <a:pPr algn="just">
              <a:buNone/>
            </a:pPr>
            <a:r>
              <a:rPr lang="bn-BD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যায় না নতুন দেশে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algn="just">
              <a:buNone/>
            </a:pPr>
            <a:endParaRPr lang="en-US" sz="43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8c0fL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314" y="2849880"/>
            <a:ext cx="4724400" cy="2846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 descr="rkrug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72" y="2849881"/>
            <a:ext cx="4161971" cy="29719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IMG_20170205_1225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1914" y="2936240"/>
            <a:ext cx="4499429" cy="28498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180" y="86360"/>
            <a:ext cx="6141720" cy="12954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bn-BD" sz="7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7200" dirty="0">
              <a:ln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" y="6131560"/>
            <a:ext cx="13818870" cy="1554480"/>
          </a:xfrm>
          <a:noFill/>
          <a:ln>
            <a:noFill/>
          </a:ln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bn-BD" dirty="0" smtClean="0"/>
          </a:p>
          <a:p>
            <a:pPr>
              <a:buNone/>
            </a:pPr>
            <a:endParaRPr lang="bn-BD" b="1" dirty="0" smtClean="0"/>
          </a:p>
          <a:p>
            <a:pPr>
              <a:buNone/>
            </a:pPr>
            <a:r>
              <a:rPr lang="bn-BD" sz="81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107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** কবিতায় ব্যবহৃত নতুন জায়গা ও জিনিসের একটি তালিকা প্রস্তুত কর ।    </a:t>
            </a:r>
            <a:endParaRPr lang="en-US" sz="107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G_20161017_1108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932" y="1295400"/>
            <a:ext cx="9647525" cy="50088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5740" y="86362"/>
            <a:ext cx="5196840" cy="1527002"/>
          </a:xfrm>
          <a:prstGeom prst="rect">
            <a:avLst/>
          </a:prstGeom>
          <a:noFill/>
          <a:ln>
            <a:noFill/>
          </a:ln>
        </p:spPr>
        <p:txBody>
          <a:bodyPr wrap="square" lIns="125396" tIns="62697" rIns="125396" bIns="62697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91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  </a:t>
            </a:r>
            <a:endParaRPr lang="en-US" sz="91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6220" y="4577080"/>
            <a:ext cx="6968490" cy="2504440"/>
          </a:xfrm>
          <a:prstGeom prst="rect">
            <a:avLst/>
          </a:prstGeom>
          <a:noFill/>
          <a:ln>
            <a:noFill/>
          </a:ln>
        </p:spPr>
        <p:txBody>
          <a:bodyPr lIns="125396" tIns="62697" rIns="125396" bIns="62697">
            <a:normAutofit fontScale="40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bn-BD" sz="2700" dirty="0" smtClean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NikoshBAN"/>
              <a:ea typeface="+mj-ea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bn-BD" sz="59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ea typeface="+mj-ea"/>
                <a:cs typeface="NikoshBAN" panose="02000000000000000000" pitchFamily="2" charset="0"/>
              </a:rPr>
              <a:t>কাজী মনিরা তরফদার </a:t>
            </a:r>
            <a:br>
              <a:rPr lang="bn-BD" sz="59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ea typeface="+mj-ea"/>
                <a:cs typeface="NikoshBAN" panose="02000000000000000000" pitchFamily="2" charset="0"/>
              </a:rPr>
            </a:br>
            <a:r>
              <a:rPr lang="bn-BD" sz="59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ea typeface="+mj-ea"/>
                <a:cs typeface="NikoshBAN" panose="02000000000000000000" pitchFamily="2" charset="0"/>
              </a:rPr>
              <a:t>  সহকারি শিক্ষক</a:t>
            </a:r>
            <a:br>
              <a:rPr lang="bn-BD" sz="59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ea typeface="+mj-ea"/>
                <a:cs typeface="NikoshBAN" panose="02000000000000000000" pitchFamily="2" charset="0"/>
              </a:rPr>
            </a:br>
            <a:r>
              <a:rPr lang="bn-BD" sz="59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ea typeface="+mj-ea"/>
                <a:cs typeface="NikoshBAN" panose="02000000000000000000" pitchFamily="2" charset="0"/>
              </a:rPr>
              <a:t>  ঝনকা বাজার উচ্চ বিদ্যালয়</a:t>
            </a:r>
            <a:br>
              <a:rPr lang="bn-BD" sz="59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ea typeface="+mj-ea"/>
                <a:cs typeface="NikoshBAN" panose="02000000000000000000" pitchFamily="2" charset="0"/>
              </a:rPr>
            </a:br>
            <a:r>
              <a:rPr lang="bn-BD" sz="59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ea typeface="+mj-ea"/>
                <a:cs typeface="NikoshBAN" panose="02000000000000000000" pitchFamily="2" charset="0"/>
              </a:rPr>
              <a:t>  মুক্তাগাছা ,ময়মনসিংহ</a:t>
            </a:r>
            <a:r>
              <a:rPr lang="en-US" sz="59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ea typeface="+mj-ea"/>
                <a:cs typeface="NikoshBAN" panose="02000000000000000000" pitchFamily="2" charset="0"/>
              </a:rPr>
              <a:t>। </a:t>
            </a:r>
            <a:r>
              <a:rPr lang="bn-BD" sz="59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ea typeface="+mj-ea"/>
                <a:cs typeface="NikoshBAN" panose="02000000000000000000" pitchFamily="2" charset="0"/>
              </a:rPr>
              <a:t> </a:t>
            </a:r>
            <a:r>
              <a:rPr lang="en-US" sz="59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ea typeface="+mj-ea"/>
                <a:cs typeface="NikoshBAN" panose="02000000000000000000" pitchFamily="2" charset="0"/>
              </a:rPr>
              <a:t/>
            </a:r>
            <a:br>
              <a:rPr lang="en-US" sz="59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ea typeface="+mj-ea"/>
                <a:cs typeface="NikoshBAN" panose="02000000000000000000" pitchFamily="2" charset="0"/>
              </a:rPr>
            </a:br>
            <a:r>
              <a:rPr lang="en-US" sz="59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ea typeface="+mj-ea"/>
                <a:cs typeface="NikoshBAN" panose="02000000000000000000" pitchFamily="2" charset="0"/>
              </a:rPr>
              <a:t>মোবাইল</a:t>
            </a:r>
            <a:r>
              <a:rPr lang="en-US" sz="59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ea typeface="+mj-ea"/>
                <a:cs typeface="NikoshBAN" panose="02000000000000000000" pitchFamily="2" charset="0"/>
              </a:rPr>
              <a:t> : </a:t>
            </a:r>
            <a:r>
              <a:rPr lang="en-US" sz="59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ea typeface="Verdana" pitchFamily="34" charset="0"/>
                <a:cs typeface="Verdana" pitchFamily="34" charset="0"/>
              </a:rPr>
              <a:t>01715815587</a:t>
            </a:r>
            <a:endParaRPr lang="bn-BD" sz="59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ea typeface="Verdana" pitchFamily="34" charset="0"/>
                <a:cs typeface="Verdana" pitchFamily="34" charset="0"/>
              </a:rPr>
              <a:t> 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ea typeface="+mj-ea"/>
                <a:cs typeface="NikoshBAN" panose="02000000000000000000" pitchFamily="2" charset="0"/>
              </a:rPr>
              <a:t/>
            </a:r>
            <a:b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ea typeface="+mj-ea"/>
                <a:cs typeface="NikoshBAN" panose="02000000000000000000" pitchFamily="2" charset="0"/>
              </a:rPr>
            </a:br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/>
                <a:ea typeface="+mj-ea"/>
                <a:cs typeface="NikoshBAN" panose="02000000000000000000" pitchFamily="2" charset="0"/>
              </a:rPr>
              <a:t>Email: monirasinam@gmail.com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/>
              <a:ea typeface="+mj-ea"/>
              <a:cs typeface="NikoshBAN" pitchFamily="2" charset="0"/>
            </a:endParaRPr>
          </a:p>
        </p:txBody>
      </p:sp>
      <p:pic>
        <p:nvPicPr>
          <p:cNvPr id="4" name="Picture 3" descr="IMG_20160722_1340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82" y="639653"/>
            <a:ext cx="4529218" cy="4110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8858250" y="4922521"/>
            <a:ext cx="5078730" cy="2785808"/>
          </a:xfrm>
          <a:prstGeom prst="rect">
            <a:avLst/>
          </a:prstGeom>
        </p:spPr>
        <p:txBody>
          <a:bodyPr wrap="square" lIns="125396" tIns="62697" rIns="125396" bIns="62697">
            <a:spAutoFit/>
          </a:bodyPr>
          <a:lstStyle/>
          <a:p>
            <a:pPr marL="470231" indent="-470231" algn="ctr">
              <a:spcBef>
                <a:spcPct val="20000"/>
              </a:spcBef>
              <a:defRPr/>
            </a:pPr>
            <a:r>
              <a:rPr lang="bn-BD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 </a:t>
            </a:r>
          </a:p>
          <a:p>
            <a:pPr marL="470231" indent="-470231" algn="ctr">
              <a:spcBef>
                <a:spcPct val="20000"/>
              </a:spcBef>
              <a:defRPr/>
            </a:pPr>
            <a:r>
              <a:rPr lang="bn-BD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বাংলা প্রথম পত্র </a:t>
            </a:r>
          </a:p>
          <a:p>
            <a:pPr marL="470231" indent="-470231" algn="ctr">
              <a:spcBef>
                <a:spcPct val="20000"/>
              </a:spcBef>
              <a:defRPr/>
            </a:pPr>
            <a:r>
              <a:rPr lang="bn-BD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সাধারন পাঠঃ কবিতা </a:t>
            </a:r>
          </a:p>
          <a:p>
            <a:pPr algn="ctr"/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৬৫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en-US" sz="27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  <a:endParaRPr lang="en-US" sz="27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০৪-০২-২০১৭</a:t>
            </a:r>
            <a:r>
              <a:rPr lang="bn-BD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7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G_20161225_1506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683" y="518160"/>
            <a:ext cx="4103209" cy="40589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37457" y="1209040"/>
            <a:ext cx="13498286" cy="6131560"/>
          </a:xfrm>
          <a:prstGeom prst="rect">
            <a:avLst/>
          </a:prstGeom>
          <a:noFill/>
          <a:ln>
            <a:noFill/>
          </a:ln>
        </p:spPr>
        <p:txBody>
          <a:bodyPr lIns="125396" tIns="62697" rIns="125396" bIns="62697">
            <a:normAutofit fontScale="92500" lnSpcReduction="20000"/>
          </a:bodyPr>
          <a:lstStyle/>
          <a:p>
            <a:pPr marL="470231" indent="-470231">
              <a:spcBef>
                <a:spcPct val="20000"/>
              </a:spcBef>
              <a:defRPr/>
            </a:pPr>
            <a:r>
              <a:rPr lang="bn-BD" sz="48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১। নৌকা কোথায় বাঁধা আছে ?</a:t>
            </a:r>
          </a:p>
          <a:p>
            <a:pPr marL="470231" indent="-470231">
              <a:spcBef>
                <a:spcPct val="20000"/>
              </a:spcBef>
              <a:defRPr/>
            </a:pPr>
            <a:r>
              <a:rPr lang="bn-BD" sz="37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7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সাগরে</a:t>
            </a:r>
            <a:r>
              <a:rPr lang="en-US" sz="37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7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7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খালে</a:t>
            </a:r>
            <a:r>
              <a:rPr lang="bn-BD" sz="37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 গ</a:t>
            </a:r>
            <a:r>
              <a:rPr lang="bn-BD" sz="37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7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বিলে</a:t>
            </a:r>
            <a:r>
              <a:rPr lang="en-US" sz="37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7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7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sz="37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7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70231" indent="-470231">
              <a:spcBef>
                <a:spcPct val="20000"/>
              </a:spcBef>
              <a:defRPr/>
            </a:pPr>
            <a:endParaRPr lang="bn-BD" sz="3300" dirty="0" smtClean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70231" indent="-470231">
              <a:spcBef>
                <a:spcPct val="20000"/>
              </a:spcBef>
              <a:defRPr/>
            </a:pPr>
            <a:r>
              <a:rPr lang="bn-BD" sz="48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২।                        </a:t>
            </a:r>
            <a:r>
              <a:rPr lang="bn-BD" sz="48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  এটা </a:t>
            </a:r>
            <a:r>
              <a:rPr lang="bn-BD" sz="48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কার ছবি ?</a:t>
            </a:r>
            <a:endParaRPr lang="bn-BD" sz="4800" dirty="0" smtClean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70231" indent="-470231">
              <a:spcBef>
                <a:spcPct val="20000"/>
              </a:spcBef>
              <a:defRPr/>
            </a:pPr>
            <a:r>
              <a:rPr lang="bn-BD" sz="55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3600" dirty="0" smtClean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70231" indent="-470231">
              <a:spcBef>
                <a:spcPct val="20000"/>
              </a:spcBef>
              <a:defRPr/>
            </a:pPr>
            <a:r>
              <a:rPr lang="bn-BD" sz="48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৩। রবীন্দ্রনাথ ঠাকুরের নতুন দেশ কবিতায় শিশু মনের  কোন আকুতি প্রকাশ পেয়েছে ? </a:t>
            </a:r>
          </a:p>
          <a:p>
            <a:pPr marL="470231" indent="-470231">
              <a:spcBef>
                <a:spcPct val="20000"/>
              </a:spcBef>
              <a:defRPr/>
            </a:pPr>
            <a:r>
              <a:rPr lang="bn-BD" sz="48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7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ক) i) নতুনকে জানার ii) অদেখাকে দেখার iii) মন খুলে হেঁসে বেড়ানো </a:t>
            </a:r>
          </a:p>
          <a:p>
            <a:pPr marL="470231" indent="-470231">
              <a:spcBef>
                <a:spcPct val="20000"/>
              </a:spcBef>
              <a:defRPr/>
            </a:pP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 ও ii খ) ii ও iii গ)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 ও iii ঘ)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, ii ও iii</a:t>
            </a:r>
            <a:endParaRPr lang="bn-BD" sz="4800" dirty="0" smtClean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70231" indent="-470231">
              <a:spcBef>
                <a:spcPct val="20000"/>
              </a:spcBef>
              <a:defRPr/>
            </a:pPr>
            <a:endParaRPr lang="bn-BD" sz="4800" b="1" dirty="0" smtClean="0">
              <a:ln>
                <a:solidFill>
                  <a:srgbClr val="FF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70231" indent="-470231">
              <a:spcBef>
                <a:spcPct val="20000"/>
              </a:spcBef>
              <a:defRPr/>
            </a:pPr>
            <a:endParaRPr lang="bn-BD" sz="3600" b="1" dirty="0" smtClean="0">
              <a:ln>
                <a:solidFill>
                  <a:srgbClr val="FF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70231" indent="-470231">
              <a:spcBef>
                <a:spcPct val="20000"/>
              </a:spcBef>
              <a:defRPr/>
            </a:pPr>
            <a:endParaRPr lang="bn-BD" sz="5500" b="1" dirty="0" smtClean="0">
              <a:ln>
                <a:solidFill>
                  <a:srgbClr val="0070C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0860" y="4"/>
            <a:ext cx="2480310" cy="511339"/>
          </a:xfrm>
          <a:prstGeom prst="rect">
            <a:avLst/>
          </a:prstGeom>
          <a:noFill/>
        </p:spPr>
        <p:txBody>
          <a:bodyPr wrap="square" lIns="125396" tIns="62697" rIns="125396" bIns="62697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574780" y="1381764"/>
            <a:ext cx="2125980" cy="511339"/>
          </a:xfrm>
          <a:prstGeom prst="rect">
            <a:avLst/>
          </a:prstGeom>
          <a:noFill/>
        </p:spPr>
        <p:txBody>
          <a:bodyPr wrap="square" lIns="125396" tIns="62697" rIns="125396" bIns="62697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11000" y="1554484"/>
            <a:ext cx="2125980" cy="511339"/>
          </a:xfrm>
          <a:prstGeom prst="rect">
            <a:avLst/>
          </a:prstGeom>
          <a:noFill/>
        </p:spPr>
        <p:txBody>
          <a:bodyPr wrap="square" lIns="125396" tIns="62697" rIns="125396" bIns="62697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047220" y="1727201"/>
            <a:ext cx="2125980" cy="511339"/>
          </a:xfrm>
          <a:prstGeom prst="rect">
            <a:avLst/>
          </a:prstGeom>
          <a:noFill/>
        </p:spPr>
        <p:txBody>
          <a:bodyPr wrap="square" lIns="125396" tIns="62697" rIns="125396" bIns="62697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58250" y="7353827"/>
            <a:ext cx="2125980" cy="511339"/>
          </a:xfrm>
          <a:prstGeom prst="rect">
            <a:avLst/>
          </a:prstGeom>
          <a:noFill/>
        </p:spPr>
        <p:txBody>
          <a:bodyPr wrap="square" lIns="125396" tIns="62697" rIns="125396" bIns="62697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330690" y="7699267"/>
            <a:ext cx="2125980" cy="511339"/>
          </a:xfrm>
          <a:prstGeom prst="rect">
            <a:avLst/>
          </a:prstGeom>
          <a:noFill/>
        </p:spPr>
        <p:txBody>
          <a:bodyPr wrap="square" lIns="125396" tIns="62697" rIns="125396" bIns="62697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566910" y="7871987"/>
            <a:ext cx="2125980" cy="511339"/>
          </a:xfrm>
          <a:prstGeom prst="rect">
            <a:avLst/>
          </a:prstGeom>
          <a:noFill/>
        </p:spPr>
        <p:txBody>
          <a:bodyPr wrap="square" lIns="125396" tIns="62697" rIns="125396" bIns="62697" rtlCol="0">
            <a:spAutoFit/>
          </a:bodyPr>
          <a:lstStyle/>
          <a:p>
            <a:endParaRPr lang="en-US" dirty="0"/>
          </a:p>
        </p:txBody>
      </p:sp>
      <p:sp>
        <p:nvSpPr>
          <p:cNvPr id="20" name="Half Frame 19"/>
          <p:cNvSpPr/>
          <p:nvPr/>
        </p:nvSpPr>
        <p:spPr>
          <a:xfrm rot="13600712">
            <a:off x="5573917" y="1014465"/>
            <a:ext cx="248690" cy="139529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396" tIns="62697" rIns="125396" bIns="62697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13600712">
            <a:off x="7059025" y="5232188"/>
            <a:ext cx="246998" cy="170660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396" tIns="62697" rIns="125396" bIns="62697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70070" y="86360"/>
            <a:ext cx="4724400" cy="1403891"/>
          </a:xfrm>
          <a:prstGeom prst="rect">
            <a:avLst/>
          </a:prstGeom>
        </p:spPr>
        <p:txBody>
          <a:bodyPr wrap="square" lIns="125396" tIns="62697" rIns="125396" bIns="62697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8300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8300" dirty="0">
              <a:ln>
                <a:solidFill>
                  <a:schemeClr val="tx1"/>
                </a:solidFill>
              </a:ln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771" y="2362200"/>
            <a:ext cx="3712029" cy="20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24400" y="86360"/>
            <a:ext cx="4724400" cy="1295400"/>
          </a:xfrm>
          <a:prstGeom prst="rect">
            <a:avLst/>
          </a:prstGeom>
          <a:noFill/>
          <a:ln>
            <a:noFill/>
          </a:ln>
        </p:spPr>
        <p:txBody>
          <a:bodyPr lIns="125396" tIns="62697" rIns="125396" bIns="62697">
            <a:normAutofit fontScale="9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9100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ea typeface="+mj-ea"/>
                <a:cs typeface="NikoshBAN" pitchFamily="2" charset="0"/>
              </a:rPr>
              <a:t>মূল্যায়ন </a:t>
            </a:r>
            <a:endParaRPr lang="en-US" sz="9100" dirty="0">
              <a:ln>
                <a:solidFill>
                  <a:schemeClr val="tx1"/>
                </a:solidFill>
              </a:ln>
              <a:blipFill>
                <a:blip r:embed="rId2"/>
                <a:stretch>
                  <a:fillRect/>
                </a:stretch>
              </a:blipFill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Content Placeholder 3" descr="rice21.jpeg"/>
          <p:cNvPicPr>
            <a:picLocks noChangeAspect="1"/>
          </p:cNvPicPr>
          <p:nvPr/>
        </p:nvPicPr>
        <p:blipFill>
          <a:blip r:embed="rId3"/>
          <a:srcRect b="79044"/>
          <a:stretch>
            <a:fillRect/>
          </a:stretch>
        </p:blipFill>
        <p:spPr>
          <a:xfrm>
            <a:off x="224972" y="2677160"/>
            <a:ext cx="7069112" cy="27635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 descr="IMG_20140606_1049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595" y="2245362"/>
            <a:ext cx="3885271" cy="42634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6861628" y="6477000"/>
            <a:ext cx="7199086" cy="1357725"/>
          </a:xfrm>
          <a:prstGeom prst="rect">
            <a:avLst/>
          </a:prstGeom>
          <a:noFill/>
          <a:ln>
            <a:noFill/>
          </a:ln>
        </p:spPr>
        <p:txBody>
          <a:bodyPr wrap="square" lIns="125396" tIns="62697" rIns="125396" bIns="62697" rtlCol="0">
            <a:spAutoFit/>
          </a:bodyPr>
          <a:lstStyle/>
          <a:p>
            <a:pPr algn="r">
              <a:buNone/>
            </a:pP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330" y="1381765"/>
            <a:ext cx="7440930" cy="803727"/>
          </a:xfrm>
          <a:prstGeom prst="rect">
            <a:avLst/>
          </a:prstGeom>
        </p:spPr>
        <p:txBody>
          <a:bodyPr wrap="square" lIns="125396" tIns="62697" rIns="125396" bIns="62697">
            <a:spAutoFit/>
          </a:bodyPr>
          <a:lstStyle/>
          <a:p>
            <a:pPr marL="470231" indent="-470231">
              <a:spcBef>
                <a:spcPct val="20000"/>
              </a:spcBef>
              <a:defRPr/>
            </a:pPr>
            <a:r>
              <a:rPr lang="bn-BD" sz="44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 গীতাঞ্জলি কার লেখা </a:t>
            </a:r>
            <a:r>
              <a:rPr lang="bn-BD" sz="44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3850" y="0"/>
            <a:ext cx="6023610" cy="12954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bn-BD" sz="7500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7500" dirty="0">
              <a:ln>
                <a:solidFill>
                  <a:schemeClr val="tx1"/>
                </a:solidFill>
              </a:ln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6477000"/>
            <a:ext cx="13464540" cy="1209040"/>
          </a:xfrm>
          <a:noFill/>
          <a:ln>
            <a:noFill/>
          </a:ln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6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১।“</a:t>
            </a:r>
            <a:r>
              <a:rPr lang="bn-BD" sz="6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 দেশ</a:t>
            </a:r>
            <a:r>
              <a:rPr lang="en-US" sz="6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“ </a:t>
            </a:r>
            <a:r>
              <a:rPr lang="en-US" sz="6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6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মূলভাব লিখে নিয়ে আসবে </a:t>
            </a:r>
            <a:r>
              <a:rPr lang="en-US" sz="6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8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569307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727" y="1164266"/>
            <a:ext cx="10484779" cy="53127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15740" y="107752"/>
            <a:ext cx="6023610" cy="1480835"/>
          </a:xfrm>
          <a:prstGeom prst="rect">
            <a:avLst/>
          </a:prstGeom>
          <a:noFill/>
          <a:ln>
            <a:noFill/>
          </a:ln>
        </p:spPr>
        <p:txBody>
          <a:bodyPr wrap="square" lIns="125396" tIns="62697" rIns="125396" bIns="62697" rtlCol="0">
            <a:spAutoFit/>
          </a:bodyPr>
          <a:lstStyle/>
          <a:p>
            <a:pPr algn="ctr"/>
            <a:r>
              <a:rPr lang="bn-BD" sz="88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800" dirty="0">
              <a:ln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50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1" y="1209040"/>
            <a:ext cx="12175116" cy="623156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600_CC-Story_4_Nscri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118" y="345441"/>
            <a:ext cx="4546556" cy="2177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Content Placeholder 3" descr="b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172720"/>
            <a:ext cx="4362158" cy="2511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005_1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85410" y="3292942"/>
            <a:ext cx="4569682" cy="2309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ornofuli 2.jpeg"/>
          <p:cNvPicPr>
            <a:picLocks noChangeAspect="1"/>
          </p:cNvPicPr>
          <p:nvPr/>
        </p:nvPicPr>
        <p:blipFill>
          <a:blip r:embed="rId5" cstate="print"/>
          <a:srcRect b="10827"/>
          <a:stretch>
            <a:fillRect/>
          </a:stretch>
        </p:blipFill>
        <p:spPr>
          <a:xfrm>
            <a:off x="562429" y="3368041"/>
            <a:ext cx="4386943" cy="2464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826770" y="2429617"/>
            <a:ext cx="2598420" cy="726783"/>
          </a:xfrm>
          <a:prstGeom prst="rect">
            <a:avLst/>
          </a:prstGeom>
        </p:spPr>
        <p:txBody>
          <a:bodyPr wrap="square" lIns="125396" tIns="62697" rIns="125396" bIns="62697">
            <a:spAutoFit/>
          </a:bodyPr>
          <a:lstStyle/>
          <a:p>
            <a:r>
              <a:rPr lang="bn-BD" sz="39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১নং চিত্র </a:t>
            </a:r>
            <a:endParaRPr lang="en-US" sz="3900" dirty="0"/>
          </a:p>
        </p:txBody>
      </p:sp>
      <p:sp>
        <p:nvSpPr>
          <p:cNvPr id="23" name="Rectangle 22"/>
          <p:cNvSpPr/>
          <p:nvPr/>
        </p:nvSpPr>
        <p:spPr>
          <a:xfrm>
            <a:off x="8385810" y="2824395"/>
            <a:ext cx="5078730" cy="634450"/>
          </a:xfrm>
          <a:prstGeom prst="rect">
            <a:avLst/>
          </a:prstGeom>
        </p:spPr>
        <p:txBody>
          <a:bodyPr wrap="square" lIns="125396" tIns="62697" rIns="125396" bIns="62697">
            <a:spAutoFit/>
          </a:bodyPr>
          <a:lstStyle/>
          <a:p>
            <a:r>
              <a:rPr lang="bn-BD" sz="3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২নং চিত্রে কী দেখতে পাচ্ছ?    </a:t>
            </a:r>
            <a:endParaRPr lang="en-US" sz="3300" dirty="0"/>
          </a:p>
        </p:txBody>
      </p:sp>
      <p:sp>
        <p:nvSpPr>
          <p:cNvPr id="31" name="Rectangle 30"/>
          <p:cNvSpPr/>
          <p:nvPr/>
        </p:nvSpPr>
        <p:spPr>
          <a:xfrm>
            <a:off x="10629900" y="2581912"/>
            <a:ext cx="2598420" cy="726783"/>
          </a:xfrm>
          <a:prstGeom prst="rect">
            <a:avLst/>
          </a:prstGeom>
        </p:spPr>
        <p:txBody>
          <a:bodyPr wrap="square" lIns="125396" tIns="62697" rIns="125396" bIns="62697">
            <a:spAutoFit/>
          </a:bodyPr>
          <a:lstStyle/>
          <a:p>
            <a:r>
              <a:rPr lang="bn-BD" sz="39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২নং চিত্র </a:t>
            </a:r>
            <a:endParaRPr lang="en-US" sz="3900" dirty="0"/>
          </a:p>
        </p:txBody>
      </p:sp>
      <p:sp>
        <p:nvSpPr>
          <p:cNvPr id="32" name="Rectangle 31"/>
          <p:cNvSpPr/>
          <p:nvPr/>
        </p:nvSpPr>
        <p:spPr>
          <a:xfrm>
            <a:off x="10629900" y="5518152"/>
            <a:ext cx="2598420" cy="726783"/>
          </a:xfrm>
          <a:prstGeom prst="rect">
            <a:avLst/>
          </a:prstGeom>
        </p:spPr>
        <p:txBody>
          <a:bodyPr wrap="square" lIns="125396" tIns="62697" rIns="125396" bIns="62697">
            <a:spAutoFit/>
          </a:bodyPr>
          <a:lstStyle/>
          <a:p>
            <a:r>
              <a:rPr lang="bn-BD" sz="39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৪নং চিত্র </a:t>
            </a:r>
            <a:endParaRPr lang="en-US" sz="3900" dirty="0"/>
          </a:p>
        </p:txBody>
      </p:sp>
      <p:sp>
        <p:nvSpPr>
          <p:cNvPr id="33" name="Rectangle 32"/>
          <p:cNvSpPr/>
          <p:nvPr/>
        </p:nvSpPr>
        <p:spPr>
          <a:xfrm>
            <a:off x="826770" y="5690872"/>
            <a:ext cx="2598420" cy="726783"/>
          </a:xfrm>
          <a:prstGeom prst="rect">
            <a:avLst/>
          </a:prstGeom>
        </p:spPr>
        <p:txBody>
          <a:bodyPr wrap="square" lIns="125396" tIns="62697" rIns="125396" bIns="62697">
            <a:spAutoFit/>
          </a:bodyPr>
          <a:lstStyle/>
          <a:p>
            <a:r>
              <a:rPr lang="bn-BD" sz="39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৩নং চিত্র </a:t>
            </a:r>
            <a:endParaRPr lang="en-US" sz="3900" dirty="0"/>
          </a:p>
        </p:txBody>
      </p:sp>
      <p:sp>
        <p:nvSpPr>
          <p:cNvPr id="35" name="Rectangle 34"/>
          <p:cNvSpPr/>
          <p:nvPr/>
        </p:nvSpPr>
        <p:spPr>
          <a:xfrm>
            <a:off x="4960621" y="86362"/>
            <a:ext cx="4174186" cy="634450"/>
          </a:xfrm>
          <a:prstGeom prst="rect">
            <a:avLst/>
          </a:prstGeom>
        </p:spPr>
        <p:txBody>
          <a:bodyPr wrap="none" lIns="125396" tIns="62697" rIns="125396" bIns="62697">
            <a:spAutoFit/>
          </a:bodyPr>
          <a:lstStyle/>
          <a:p>
            <a:r>
              <a:rPr lang="bn-BD" sz="3300" dirty="0" smtClean="0">
                <a:ln w="190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 চিত্রগুলো লক্ষ্য কর </a:t>
            </a:r>
            <a:endParaRPr lang="en-US" sz="3300" dirty="0">
              <a:ln w="1905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773886" y="5786121"/>
            <a:ext cx="5078730" cy="634450"/>
          </a:xfrm>
          <a:prstGeom prst="rect">
            <a:avLst/>
          </a:prstGeom>
        </p:spPr>
        <p:txBody>
          <a:bodyPr wrap="square" lIns="125396" tIns="62697" rIns="125396" bIns="62697">
            <a:spAutoFit/>
          </a:bodyPr>
          <a:lstStyle/>
          <a:p>
            <a:r>
              <a:rPr lang="bn-BD" sz="3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৪নং চিত্রে কী দেখতে পাচ্ছ?    </a:t>
            </a:r>
            <a:endParaRPr lang="en-US" sz="3300" dirty="0"/>
          </a:p>
        </p:txBody>
      </p:sp>
      <p:sp>
        <p:nvSpPr>
          <p:cNvPr id="37" name="Rectangle 36"/>
          <p:cNvSpPr/>
          <p:nvPr/>
        </p:nvSpPr>
        <p:spPr>
          <a:xfrm>
            <a:off x="354330" y="5953780"/>
            <a:ext cx="5078730" cy="634450"/>
          </a:xfrm>
          <a:prstGeom prst="rect">
            <a:avLst/>
          </a:prstGeom>
        </p:spPr>
        <p:txBody>
          <a:bodyPr wrap="square" lIns="125396" tIns="62697" rIns="125396" bIns="62697">
            <a:spAutoFit/>
          </a:bodyPr>
          <a:lstStyle/>
          <a:p>
            <a:r>
              <a:rPr lang="bn-BD" sz="3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৩নং চিত্রে কী দেখতে পাচ্ছ?    </a:t>
            </a:r>
            <a:endParaRPr lang="en-US" sz="3300" dirty="0"/>
          </a:p>
        </p:txBody>
      </p:sp>
      <p:sp>
        <p:nvSpPr>
          <p:cNvPr id="38" name="Rectangle 37"/>
          <p:cNvSpPr/>
          <p:nvPr/>
        </p:nvSpPr>
        <p:spPr>
          <a:xfrm>
            <a:off x="449943" y="2849881"/>
            <a:ext cx="5078730" cy="634450"/>
          </a:xfrm>
          <a:prstGeom prst="rect">
            <a:avLst/>
          </a:prstGeom>
        </p:spPr>
        <p:txBody>
          <a:bodyPr wrap="square" lIns="125396" tIns="62697" rIns="125396" bIns="62697">
            <a:spAutoFit/>
          </a:bodyPr>
          <a:lstStyle/>
          <a:p>
            <a:r>
              <a:rPr lang="bn-BD" sz="3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১নং চিত্রে কী দেখতে পাচ্ছ?    </a:t>
            </a:r>
            <a:endParaRPr lang="en-US" sz="3300" dirty="0"/>
          </a:p>
        </p:txBody>
      </p:sp>
      <p:sp>
        <p:nvSpPr>
          <p:cNvPr id="15" name="Rectangle 14"/>
          <p:cNvSpPr/>
          <p:nvPr/>
        </p:nvSpPr>
        <p:spPr>
          <a:xfrm>
            <a:off x="0" y="2849881"/>
            <a:ext cx="6913719" cy="542117"/>
          </a:xfrm>
          <a:prstGeom prst="rect">
            <a:avLst/>
          </a:prstGeom>
        </p:spPr>
        <p:txBody>
          <a:bodyPr wrap="none" lIns="125396" tIns="62697" rIns="125396" bIns="62697">
            <a:spAutoFit/>
          </a:bodyPr>
          <a:lstStyle/>
          <a:p>
            <a:r>
              <a:rPr lang="bn-BD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১নং চিত্রে নদীর ঘাটে অনেক লোকজন দেখতে পাচ্ছি । </a:t>
            </a:r>
            <a:endParaRPr lang="en-US" sz="2700" dirty="0"/>
          </a:p>
        </p:txBody>
      </p:sp>
      <p:sp>
        <p:nvSpPr>
          <p:cNvPr id="16" name="Rectangle 15"/>
          <p:cNvSpPr/>
          <p:nvPr/>
        </p:nvSpPr>
        <p:spPr>
          <a:xfrm>
            <a:off x="7649028" y="2936241"/>
            <a:ext cx="5777189" cy="542117"/>
          </a:xfrm>
          <a:prstGeom prst="rect">
            <a:avLst/>
          </a:prstGeom>
        </p:spPr>
        <p:txBody>
          <a:bodyPr wrap="none" lIns="125396" tIns="62697" rIns="125396" bIns="62697">
            <a:spAutoFit/>
          </a:bodyPr>
          <a:lstStyle/>
          <a:p>
            <a:r>
              <a:rPr lang="bn-BD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২নং চিত্রে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700" dirty="0"/>
          </a:p>
        </p:txBody>
      </p:sp>
      <p:sp>
        <p:nvSpPr>
          <p:cNvPr id="17" name="Rectangle 16"/>
          <p:cNvSpPr/>
          <p:nvPr/>
        </p:nvSpPr>
        <p:spPr>
          <a:xfrm>
            <a:off x="562429" y="6106919"/>
            <a:ext cx="4611914" cy="542117"/>
          </a:xfrm>
          <a:prstGeom prst="rect">
            <a:avLst/>
          </a:prstGeom>
        </p:spPr>
        <p:txBody>
          <a:bodyPr wrap="square" lIns="125396" tIns="62697" rIns="125396" bIns="62697">
            <a:spAutoFit/>
          </a:bodyPr>
          <a:lstStyle/>
          <a:p>
            <a:r>
              <a:rPr lang="bn-BD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৩নং চিত্রে বাজার দেখা যায়।</a:t>
            </a:r>
            <a:endParaRPr lang="en-US" sz="2700" dirty="0"/>
          </a:p>
        </p:txBody>
      </p:sp>
      <p:sp>
        <p:nvSpPr>
          <p:cNvPr id="18" name="Rectangle 17"/>
          <p:cNvSpPr/>
          <p:nvPr/>
        </p:nvSpPr>
        <p:spPr>
          <a:xfrm>
            <a:off x="8098972" y="6020559"/>
            <a:ext cx="5089501" cy="542117"/>
          </a:xfrm>
          <a:prstGeom prst="rect">
            <a:avLst/>
          </a:prstGeom>
        </p:spPr>
        <p:txBody>
          <a:bodyPr wrap="none" lIns="125396" tIns="62697" rIns="125396" bIns="62697">
            <a:spAutoFit/>
          </a:bodyPr>
          <a:lstStyle/>
          <a:p>
            <a:r>
              <a:rPr lang="bn-BD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৪নং চিত্রে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bn-BD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মনে হচ্ছে । </a:t>
            </a:r>
            <a:endParaRPr lang="en-US" sz="2700" dirty="0"/>
          </a:p>
        </p:txBody>
      </p:sp>
      <p:sp>
        <p:nvSpPr>
          <p:cNvPr id="19" name="Rectangle 18"/>
          <p:cNvSpPr/>
          <p:nvPr/>
        </p:nvSpPr>
        <p:spPr>
          <a:xfrm>
            <a:off x="3307082" y="6563360"/>
            <a:ext cx="6924939" cy="803727"/>
          </a:xfrm>
          <a:prstGeom prst="rect">
            <a:avLst/>
          </a:prstGeom>
        </p:spPr>
        <p:txBody>
          <a:bodyPr wrap="none" lIns="125396" tIns="62697" rIns="125396" bIns="62697">
            <a:spAutoFit/>
          </a:bodyPr>
          <a:lstStyle/>
          <a:p>
            <a:r>
              <a:rPr lang="bn-BD" sz="4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চিত্রগুলো দেখে কি বুঝতে পেরেছ?</a:t>
            </a:r>
            <a:endParaRPr lang="en-US" sz="4400" dirty="0"/>
          </a:p>
        </p:txBody>
      </p:sp>
      <p:sp>
        <p:nvSpPr>
          <p:cNvPr id="25" name="Rectangle 24"/>
          <p:cNvSpPr/>
          <p:nvPr/>
        </p:nvSpPr>
        <p:spPr>
          <a:xfrm>
            <a:off x="1799771" y="6304281"/>
            <a:ext cx="10748010" cy="1480835"/>
          </a:xfrm>
          <a:prstGeom prst="rect">
            <a:avLst/>
          </a:prstGeom>
        </p:spPr>
        <p:txBody>
          <a:bodyPr wrap="square" lIns="125396" tIns="62697" rIns="125396" bIns="62697">
            <a:spAutoFit/>
          </a:bodyPr>
          <a:lstStyle/>
          <a:p>
            <a:r>
              <a:rPr lang="bn-BD" sz="4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আলোচনার বিষয় নতুন জায়গা ও প্রকৃতি নিয়ে হতে পারে।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49601" y="6649720"/>
            <a:ext cx="6524189" cy="803727"/>
          </a:xfrm>
          <a:prstGeom prst="rect">
            <a:avLst/>
          </a:prstGeom>
        </p:spPr>
        <p:txBody>
          <a:bodyPr wrap="none" lIns="125396" tIns="62697" rIns="125396" bIns="62697">
            <a:spAutoFit/>
          </a:bodyPr>
          <a:lstStyle/>
          <a:p>
            <a:r>
              <a:rPr lang="bn-BD" sz="4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কবিতা “ নতুন দেশ” </a:t>
            </a:r>
            <a:endParaRPr lang="en-US" sz="4400" dirty="0"/>
          </a:p>
        </p:txBody>
      </p:sp>
      <p:sp>
        <p:nvSpPr>
          <p:cNvPr id="29" name="Rectangle 28"/>
          <p:cNvSpPr/>
          <p:nvPr/>
        </p:nvSpPr>
        <p:spPr>
          <a:xfrm>
            <a:off x="1912257" y="6649720"/>
            <a:ext cx="11136086" cy="803727"/>
          </a:xfrm>
          <a:prstGeom prst="rect">
            <a:avLst/>
          </a:prstGeom>
        </p:spPr>
        <p:txBody>
          <a:bodyPr wrap="square" lIns="125396" tIns="62697" rIns="125396" bIns="62697">
            <a:spAutoFit/>
          </a:bodyPr>
          <a:lstStyle/>
          <a:p>
            <a:r>
              <a:rPr lang="bn-BD" sz="4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আলোচনার বিষয়  কি নিয়ে হতে পারে?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1" grpId="0"/>
      <p:bldP spid="32" grpId="0"/>
      <p:bldP spid="33" grpId="0"/>
      <p:bldP spid="36" grpId="0"/>
      <p:bldP spid="37" grpId="0"/>
      <p:bldP spid="38" grpId="0"/>
      <p:bldP spid="15" grpId="0"/>
      <p:bldP spid="16" grpId="0"/>
      <p:bldP spid="17" grpId="0"/>
      <p:bldP spid="18" grpId="0"/>
      <p:bldP spid="19" grpId="0"/>
      <p:bldP spid="25" grpId="0"/>
      <p:bldP spid="2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1971" y="86360"/>
            <a:ext cx="5961743" cy="12954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8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8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8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jangal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3" y="1381760"/>
            <a:ext cx="13385800" cy="518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7761514" y="6822441"/>
            <a:ext cx="5961744" cy="1034559"/>
          </a:xfrm>
          <a:prstGeom prst="rect">
            <a:avLst/>
          </a:prstGeom>
        </p:spPr>
        <p:txBody>
          <a:bodyPr wrap="square" lIns="125396" tIns="62697" rIns="125396" bIns="62697">
            <a:spAutoFit/>
          </a:bodyPr>
          <a:lstStyle/>
          <a:p>
            <a:r>
              <a:rPr lang="bn-BD" sz="59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-</a:t>
            </a:r>
            <a:r>
              <a:rPr lang="en-US" sz="59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59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59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900" i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900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8" name="Picture 7" descr="image_769_1795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86" y="1985827"/>
            <a:ext cx="5849257" cy="447893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7080" y="86360"/>
            <a:ext cx="6850380" cy="146812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bn-BD" sz="91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91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110" y="1640840"/>
            <a:ext cx="13936980" cy="4836160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bn-BD" sz="6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 algn="just">
              <a:buNone/>
            </a:pPr>
            <a:endParaRPr lang="bn-BD" sz="39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BD" sz="39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9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9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9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9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9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  </a:t>
            </a:r>
          </a:p>
          <a:p>
            <a:pPr algn="just">
              <a:buNone/>
            </a:pPr>
            <a:r>
              <a:rPr lang="bn-BD" sz="39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“নতুন দেশ ” </a:t>
            </a:r>
            <a:r>
              <a:rPr lang="en-US" sz="39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39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 যে প্রাকৃতিক সৌন্দর্য ফুটে উঠেছে তা লিখতে </a:t>
            </a:r>
            <a:r>
              <a:rPr lang="en-US" sz="39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9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just">
              <a:buNone/>
            </a:pPr>
            <a:r>
              <a:rPr lang="bn-BD" sz="39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শিশু মনে অজানা পৃথিবীকে জানার যে আকুতি প্রতিফলিত হয়েছে তা বিশ্লেষণ </a:t>
            </a:r>
            <a:r>
              <a:rPr lang="en-US" sz="39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9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পারবে ।</a:t>
            </a:r>
          </a:p>
          <a:p>
            <a:pPr algn="just"/>
            <a:endParaRPr lang="bn-BD" sz="3900" dirty="0" smtClean="0">
              <a:ln>
                <a:solidFill>
                  <a:srgbClr val="C00000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86486" y="6822440"/>
            <a:ext cx="5843633" cy="942226"/>
          </a:xfrm>
          <a:prstGeom prst="rect">
            <a:avLst/>
          </a:prstGeom>
          <a:noFill/>
          <a:ln>
            <a:noFill/>
          </a:ln>
        </p:spPr>
        <p:txBody>
          <a:bodyPr wrap="square" lIns="125396" tIns="62697" rIns="125396" bIns="62697" rtlCol="0">
            <a:spAutoFit/>
          </a:bodyPr>
          <a:lstStyle/>
          <a:p>
            <a:pPr algn="r">
              <a:buNone/>
            </a:pPr>
            <a:r>
              <a:rPr lang="en-US" sz="5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5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endParaRPr lang="en-US" sz="49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18110" y="86360"/>
          <a:ext cx="13936980" cy="6822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43600" y="457200"/>
            <a:ext cx="1912257" cy="1788612"/>
          </a:xfrm>
          <a:prstGeom prst="rect">
            <a:avLst/>
          </a:prstGeom>
          <a:noFill/>
        </p:spPr>
        <p:txBody>
          <a:bodyPr wrap="square" lIns="125396" tIns="62697" rIns="125396" bIns="62697" rtlCol="0">
            <a:spAutoFit/>
          </a:bodyPr>
          <a:lstStyle/>
          <a:p>
            <a:pPr algn="ctr"/>
            <a:r>
              <a:rPr lang="bn-BD" sz="27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জন্ম ১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৮৬১ </a:t>
            </a:r>
            <a:r>
              <a:rPr lang="bn-BD" sz="27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খ্রিষ্টাব্দের</a:t>
            </a:r>
          </a:p>
          <a:p>
            <a:pPr algn="ctr"/>
            <a:r>
              <a:rPr lang="bn-BD" sz="27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700" dirty="0" smtClean="0">
              <a:ln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7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38771" y="1676400"/>
            <a:ext cx="2543629" cy="1788612"/>
          </a:xfrm>
          <a:prstGeom prst="rect">
            <a:avLst/>
          </a:prstGeom>
          <a:noFill/>
        </p:spPr>
        <p:txBody>
          <a:bodyPr wrap="square" lIns="125396" tIns="62697" rIns="125396" bIns="62697" rtlCol="0">
            <a:spAutoFit/>
          </a:bodyPr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ড়াশোনা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জোড়াসাঁকোর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05800" y="4953000"/>
            <a:ext cx="2812143" cy="1373114"/>
          </a:xfrm>
          <a:prstGeom prst="rect">
            <a:avLst/>
          </a:prstGeom>
          <a:noFill/>
        </p:spPr>
        <p:txBody>
          <a:bodyPr wrap="square" lIns="125396" tIns="62697" rIns="125396" bIns="62697" rtlCol="0">
            <a:spAutoFit/>
          </a:bodyPr>
          <a:lstStyle/>
          <a:p>
            <a:pPr algn="ctr"/>
            <a:r>
              <a:rPr lang="bn-BD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১৭ বছর বয়সে বিলেতে ব্যারিস্টারি পড়তে গিয়েছিলেন 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6440" y="1981200"/>
            <a:ext cx="1889760" cy="1373114"/>
          </a:xfrm>
          <a:prstGeom prst="rect">
            <a:avLst/>
          </a:prstGeom>
          <a:noFill/>
        </p:spPr>
        <p:txBody>
          <a:bodyPr wrap="square" lIns="125396" tIns="62697" rIns="125396" bIns="62697" rtlCol="0">
            <a:spAutoFit/>
          </a:bodyPr>
          <a:lstStyle/>
          <a:p>
            <a:pPr algn="ctr"/>
            <a:r>
              <a:rPr lang="bn-BD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মৃত্যু ১৯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৪১ </a:t>
            </a:r>
            <a:r>
              <a:rPr lang="bn-BD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সালের 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৭ই </a:t>
            </a:r>
            <a:r>
              <a:rPr lang="bn-BD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আগস্ট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0" y="5145588"/>
            <a:ext cx="2209800" cy="1788612"/>
          </a:xfrm>
          <a:prstGeom prst="rect">
            <a:avLst/>
          </a:prstGeom>
          <a:noFill/>
        </p:spPr>
        <p:txBody>
          <a:bodyPr wrap="square" lIns="125396" tIns="62697" rIns="125396" bIns="62697" rtlCol="0">
            <a:spAutoFit/>
          </a:bodyPr>
          <a:lstStyle/>
          <a:p>
            <a:pPr algn="ctr"/>
            <a:r>
              <a:rPr lang="bn-BD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১৯১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সালে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নোবেল</a:t>
            </a:r>
            <a:r>
              <a:rPr lang="bn-BD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পুরস্কার 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জিতেন</a:t>
            </a:r>
            <a:r>
              <a:rPr lang="en-US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  <a:p>
            <a:pPr algn="ctr"/>
            <a:endParaRPr lang="en-US" sz="27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full_581201752_143883696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2895600"/>
            <a:ext cx="2518575" cy="17004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  <p:bldP spid="10" grpId="0"/>
      <p:bldP spid="11" grpId="0"/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4343" y="259080"/>
            <a:ext cx="4499429" cy="123110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7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486" y="1302755"/>
            <a:ext cx="13948229" cy="65402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endParaRPr lang="bn-BD" sz="4800" dirty="0" smtClean="0">
              <a:ln>
                <a:solidFill>
                  <a:schemeClr val="tx1"/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300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43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ভাঁটা </a:t>
            </a:r>
          </a:p>
          <a:p>
            <a:r>
              <a:rPr lang="bn-BD" sz="4800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4800" dirty="0" smtClean="0">
              <a:ln>
                <a:solidFill>
                  <a:schemeClr val="tx1"/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3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 ও সূর্যের শক্তির আকর্ষণে সমুদ্র বা নদীতে বেড়ে ওঠা জলের কমে যাওয়াকে বলে ভাঁটা ।</a:t>
            </a:r>
          </a:p>
          <a:p>
            <a:endParaRPr lang="bn-BD" sz="4800" dirty="0" smtClean="0">
              <a:ln>
                <a:solidFill>
                  <a:schemeClr val="tx1"/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আপিস                         </a:t>
            </a:r>
            <a:r>
              <a:rPr lang="bn-BD" sz="4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অফিস </a:t>
            </a:r>
            <a:r>
              <a:rPr lang="bn-BD" sz="4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 একটি কথ্য রূপ।  </a:t>
            </a:r>
            <a:endParaRPr lang="en-US" sz="48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800" dirty="0"/>
          </a:p>
        </p:txBody>
      </p:sp>
      <p:pic>
        <p:nvPicPr>
          <p:cNvPr id="4" name="Picture 3" descr="5087abac56b0b60ae74f697fc65d22c3-575e4b655fc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429" y="1381760"/>
            <a:ext cx="4724400" cy="2245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 descr="IMG_20170129_1112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5486400"/>
            <a:ext cx="3487057" cy="19852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49486" y="86360"/>
            <a:ext cx="5196840" cy="1295400"/>
          </a:xfrm>
          <a:prstGeom prst="rect">
            <a:avLst/>
          </a:prstGeom>
          <a:noFill/>
          <a:ln>
            <a:noFill/>
          </a:ln>
        </p:spPr>
        <p:txBody>
          <a:bodyPr lIns="125396" tIns="62697" rIns="125396" bIns="62697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7200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ea typeface="+mj-ea"/>
                <a:cs typeface="NikoshBAN" pitchFamily="2" charset="0"/>
              </a:rPr>
              <a:t>সরব পাঠ </a:t>
            </a:r>
            <a:endParaRPr lang="en-US" sz="7200" dirty="0">
              <a:ln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Picture 4" descr="IMG_20160617_1453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" y="1295400"/>
            <a:ext cx="6614160" cy="621792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G_20161017_122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22820" y="1295400"/>
            <a:ext cx="6614160" cy="621792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305800" y="134722"/>
          <a:ext cx="2474686" cy="987958"/>
        </p:xfrm>
        <a:graphic>
          <a:graphicData uri="http://schemas.openxmlformats.org/presentationml/2006/ole">
            <p:oleObj spid="_x0000_s1027" name="Packager Shell Object" showAsIcon="1" r:id="rId6" imgW="952920" imgH="4402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7400" y="81031"/>
            <a:ext cx="10686143" cy="276998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buNone/>
            </a:pP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ঘাটের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বাঁধা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নাইতে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endParaRPr lang="en-US" sz="43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জলের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ঢেউয়ে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নাচে</a:t>
            </a:r>
            <a:r>
              <a:rPr lang="en-US" sz="43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tGv6Ul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73" y="2763520"/>
            <a:ext cx="6749143" cy="3713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f3053bced5a96a192a8540e53adcdca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572" y="2763520"/>
            <a:ext cx="6678839" cy="3799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</TotalTime>
  <Words>526</Words>
  <Application>Microsoft Office PowerPoint</Application>
  <PresentationFormat>Custom</PresentationFormat>
  <Paragraphs>110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</vt:lpstr>
      <vt:lpstr>Slide 1</vt:lpstr>
      <vt:lpstr>Slide 2</vt:lpstr>
      <vt:lpstr>Slide 3</vt:lpstr>
      <vt:lpstr>নতুন দেশ </vt:lpstr>
      <vt:lpstr>শিখনফল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দলগত কাজ </vt:lpstr>
      <vt:lpstr>Slide 20</vt:lpstr>
      <vt:lpstr>Slide 21</vt:lpstr>
      <vt:lpstr>বাড়ীর কাজ 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Sinam</dc:creator>
  <cp:lastModifiedBy>User</cp:lastModifiedBy>
  <cp:revision>571</cp:revision>
  <dcterms:created xsi:type="dcterms:W3CDTF">2006-08-16T00:00:00Z</dcterms:created>
  <dcterms:modified xsi:type="dcterms:W3CDTF">2017-02-06T07:06:53Z</dcterms:modified>
</cp:coreProperties>
</file>